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1" r:id="rId2"/>
    <p:sldId id="272" r:id="rId3"/>
    <p:sldId id="273" r:id="rId4"/>
    <p:sldId id="270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159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D425B-2F66-4E25-BFEE-4CBA2774633E}" type="datetimeFigureOut">
              <a:rPr lang="zh-CN" altLang="en-US" smtClean="0"/>
              <a:t>2020/3/3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5E84F-4C90-4096-9EF5-33151A4047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8459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D425B-2F66-4E25-BFEE-4CBA2774633E}" type="datetimeFigureOut">
              <a:rPr lang="zh-CN" altLang="en-US" smtClean="0"/>
              <a:t>2020/3/3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5E84F-4C90-4096-9EF5-33151A4047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49093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D425B-2F66-4E25-BFEE-4CBA2774633E}" type="datetimeFigureOut">
              <a:rPr lang="zh-CN" altLang="en-US" smtClean="0"/>
              <a:t>2020/3/3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5E84F-4C90-4096-9EF5-33151A4047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223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D425B-2F66-4E25-BFEE-4CBA2774633E}" type="datetimeFigureOut">
              <a:rPr lang="zh-CN" altLang="en-US" smtClean="0"/>
              <a:t>2020/3/3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5E84F-4C90-4096-9EF5-33151A4047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3424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D425B-2F66-4E25-BFEE-4CBA2774633E}" type="datetimeFigureOut">
              <a:rPr lang="zh-CN" altLang="en-US" smtClean="0"/>
              <a:t>2020/3/3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5E84F-4C90-4096-9EF5-33151A4047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2297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D425B-2F66-4E25-BFEE-4CBA2774633E}" type="datetimeFigureOut">
              <a:rPr lang="zh-CN" altLang="en-US" smtClean="0"/>
              <a:t>2020/3/3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5E84F-4C90-4096-9EF5-33151A4047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1183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D425B-2F66-4E25-BFEE-4CBA2774633E}" type="datetimeFigureOut">
              <a:rPr lang="zh-CN" altLang="en-US" smtClean="0"/>
              <a:t>2020/3/3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5E84F-4C90-4096-9EF5-33151A4047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4251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D425B-2F66-4E25-BFEE-4CBA2774633E}" type="datetimeFigureOut">
              <a:rPr lang="zh-CN" altLang="en-US" smtClean="0"/>
              <a:t>2020/3/3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5E84F-4C90-4096-9EF5-33151A4047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6632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D425B-2F66-4E25-BFEE-4CBA2774633E}" type="datetimeFigureOut">
              <a:rPr lang="zh-CN" altLang="en-US" smtClean="0"/>
              <a:t>2020/3/3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5E84F-4C90-4096-9EF5-33151A4047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8605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D425B-2F66-4E25-BFEE-4CBA2774633E}" type="datetimeFigureOut">
              <a:rPr lang="zh-CN" altLang="en-US" smtClean="0"/>
              <a:t>2020/3/3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5E84F-4C90-4096-9EF5-33151A4047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4117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D425B-2F66-4E25-BFEE-4CBA2774633E}" type="datetimeFigureOut">
              <a:rPr lang="zh-CN" altLang="en-US" smtClean="0"/>
              <a:t>2020/3/3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5E84F-4C90-4096-9EF5-33151A4047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4444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2D425B-2F66-4E25-BFEE-4CBA2774633E}" type="datetimeFigureOut">
              <a:rPr lang="zh-CN" altLang="en-US" smtClean="0"/>
              <a:t>2020/3/3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5E84F-4C90-4096-9EF5-33151A4047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2860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58C67AF-3C4E-4F2B-A0CA-4145082904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6876" y="1162687"/>
            <a:ext cx="4889114" cy="1865324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B15EB369-BECC-4521-A50E-651AE581F2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6876" y="3266356"/>
            <a:ext cx="4889114" cy="2444556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2A675950-FEC3-44D9-BD6F-FFCB1B6D72FF}"/>
              </a:ext>
            </a:extLst>
          </p:cNvPr>
          <p:cNvSpPr txBox="1"/>
          <p:nvPr/>
        </p:nvSpPr>
        <p:spPr>
          <a:xfrm>
            <a:off x="3965700" y="6056536"/>
            <a:ext cx="14836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kumimoji="1" sz="1200">
                <a:latin typeface="Times New Roman"/>
                <a:cs typeface="Times New Roman"/>
              </a:defRPr>
            </a:lvl1pPr>
          </a:lstStyle>
          <a:p>
            <a:r>
              <a:rPr lang="en-US" altLang="zh-CN" dirty="0"/>
              <a:t>Wei</a:t>
            </a:r>
            <a:r>
              <a:rPr lang="zh-CN" altLang="en-US" dirty="0"/>
              <a:t> </a:t>
            </a:r>
            <a:r>
              <a:rPr lang="en-US" altLang="zh-CN" dirty="0"/>
              <a:t>et</a:t>
            </a:r>
            <a:r>
              <a:rPr lang="zh-CN" altLang="en-US" dirty="0"/>
              <a:t> </a:t>
            </a:r>
            <a:r>
              <a:rPr lang="en-US" altLang="zh-CN" dirty="0"/>
              <a:t>al,</a:t>
            </a:r>
            <a:r>
              <a:rPr lang="zh-CN" altLang="en-US" dirty="0"/>
              <a:t> </a:t>
            </a:r>
            <a:r>
              <a:rPr lang="en-US" altLang="zh-CN" dirty="0"/>
              <a:t>Supp</a:t>
            </a:r>
            <a:r>
              <a:rPr lang="zh-CN" altLang="en-US" dirty="0"/>
              <a:t> </a:t>
            </a:r>
            <a:r>
              <a:rPr lang="en-US" altLang="zh-CN" dirty="0"/>
              <a:t>Fig</a:t>
            </a:r>
            <a:r>
              <a:rPr lang="zh-CN" altLang="en-US" dirty="0"/>
              <a:t> 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5" name="TextBox 17">
            <a:extLst>
              <a:ext uri="{FF2B5EF4-FFF2-40B4-BE49-F238E27FC236}">
                <a16:creationId xmlns:a16="http://schemas.microsoft.com/office/drawing/2014/main" id="{2AFA8C39-E4E8-4B6E-97B3-3D1BB95DE024}"/>
              </a:ext>
            </a:extLst>
          </p:cNvPr>
          <p:cNvSpPr txBox="1"/>
          <p:nvPr/>
        </p:nvSpPr>
        <p:spPr>
          <a:xfrm rot="18900000">
            <a:off x="2001247" y="734741"/>
            <a:ext cx="8066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BH sCJD </a:t>
            </a:r>
            <a:endParaRPr lang="zh-CN" alt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18">
            <a:extLst>
              <a:ext uri="{FF2B5EF4-FFF2-40B4-BE49-F238E27FC236}">
                <a16:creationId xmlns:a16="http://schemas.microsoft.com/office/drawing/2014/main" id="{87B628C7-7521-4DD5-B249-760AEDAECD7C}"/>
              </a:ext>
            </a:extLst>
          </p:cNvPr>
          <p:cNvSpPr txBox="1"/>
          <p:nvPr/>
        </p:nvSpPr>
        <p:spPr>
          <a:xfrm rot="18900000">
            <a:off x="2489495" y="734741"/>
            <a:ext cx="7152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BH Ctrl </a:t>
            </a:r>
            <a:endParaRPr lang="zh-CN" alt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19">
            <a:extLst>
              <a:ext uri="{FF2B5EF4-FFF2-40B4-BE49-F238E27FC236}">
                <a16:creationId xmlns:a16="http://schemas.microsoft.com/office/drawing/2014/main" id="{401AA799-9F81-41B2-977F-1F406ECFF165}"/>
              </a:ext>
            </a:extLst>
          </p:cNvPr>
          <p:cNvSpPr txBox="1"/>
          <p:nvPr/>
        </p:nvSpPr>
        <p:spPr>
          <a:xfrm rot="18900000">
            <a:off x="5798859" y="724540"/>
            <a:ext cx="77777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BH 263K</a:t>
            </a:r>
            <a:endParaRPr lang="zh-CN" alt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375945F-938D-46F6-836C-5B6599A3CC43}"/>
              </a:ext>
            </a:extLst>
          </p:cNvPr>
          <p:cNvSpPr/>
          <p:nvPr/>
        </p:nvSpPr>
        <p:spPr>
          <a:xfrm rot="18900000">
            <a:off x="3024132" y="745220"/>
            <a:ext cx="6303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Gastric</a:t>
            </a:r>
          </a:p>
        </p:txBody>
      </p:sp>
      <p:sp>
        <p:nvSpPr>
          <p:cNvPr id="9" name="TextBox 21">
            <a:extLst>
              <a:ext uri="{FF2B5EF4-FFF2-40B4-BE49-F238E27FC236}">
                <a16:creationId xmlns:a16="http://schemas.microsoft.com/office/drawing/2014/main" id="{FF12F04A-CCEE-479F-901E-AD15BC0E4284}"/>
              </a:ext>
            </a:extLst>
          </p:cNvPr>
          <p:cNvSpPr txBox="1"/>
          <p:nvPr/>
        </p:nvSpPr>
        <p:spPr>
          <a:xfrm rot="18900000">
            <a:off x="3503629" y="790905"/>
            <a:ext cx="56137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latin typeface="Times New Roman" pitchFamily="18" charset="0"/>
                <a:cs typeface="Times New Roman" pitchFamily="18" charset="0"/>
                <a:sym typeface="Arial" pitchFamily="34" charset="0"/>
              </a:rPr>
              <a:t>Colon</a:t>
            </a:r>
            <a:endParaRPr lang="zh-CN" altLang="en-US" sz="1200" dirty="0">
              <a:latin typeface="Times New Roman" pitchFamily="18" charset="0"/>
              <a:cs typeface="Times New Roman" pitchFamily="18" charset="0"/>
              <a:sym typeface="Arial" pitchFamily="34" charset="0"/>
            </a:endParaRPr>
          </a:p>
        </p:txBody>
      </p:sp>
      <p:sp>
        <p:nvSpPr>
          <p:cNvPr id="10" name="TextBox 22">
            <a:extLst>
              <a:ext uri="{FF2B5EF4-FFF2-40B4-BE49-F238E27FC236}">
                <a16:creationId xmlns:a16="http://schemas.microsoft.com/office/drawing/2014/main" id="{F46998AB-7FB0-4E32-91AD-D324F45E811A}"/>
              </a:ext>
            </a:extLst>
          </p:cNvPr>
          <p:cNvSpPr txBox="1"/>
          <p:nvPr/>
        </p:nvSpPr>
        <p:spPr>
          <a:xfrm rot="18900000">
            <a:off x="3965596" y="790905"/>
            <a:ext cx="68159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Thyroid</a:t>
            </a:r>
            <a:endParaRPr lang="zh-CN" altLang="en-US" sz="1200" dirty="0">
              <a:latin typeface="Times New Roman" pitchFamily="18" charset="0"/>
              <a:cs typeface="Times New Roman" pitchFamily="18" charset="0"/>
              <a:sym typeface="Arial" pitchFamily="34" charset="0"/>
            </a:endParaRPr>
          </a:p>
        </p:txBody>
      </p:sp>
      <p:sp>
        <p:nvSpPr>
          <p:cNvPr id="11" name="TextBox 23">
            <a:extLst>
              <a:ext uri="{FF2B5EF4-FFF2-40B4-BE49-F238E27FC236}">
                <a16:creationId xmlns:a16="http://schemas.microsoft.com/office/drawing/2014/main" id="{122A4374-B3EF-4A16-913F-DF63DA358B99}"/>
              </a:ext>
            </a:extLst>
          </p:cNvPr>
          <p:cNvSpPr txBox="1"/>
          <p:nvPr/>
        </p:nvSpPr>
        <p:spPr>
          <a:xfrm rot="18900000">
            <a:off x="4452468" y="798522"/>
            <a:ext cx="51007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latin typeface="Times New Roman" pitchFamily="18" charset="0"/>
                <a:cs typeface="Times New Roman" pitchFamily="18" charset="0"/>
                <a:sym typeface="Arial" pitchFamily="34" charset="0"/>
              </a:rPr>
              <a:t>Lung</a:t>
            </a:r>
            <a:endParaRPr lang="zh-CN" altLang="en-US" sz="1200" dirty="0">
              <a:latin typeface="Times New Roman" pitchFamily="18" charset="0"/>
              <a:cs typeface="Times New Roman" pitchFamily="18" charset="0"/>
              <a:sym typeface="Arial" pitchFamily="34" charset="0"/>
            </a:endParaRPr>
          </a:p>
        </p:txBody>
      </p:sp>
      <p:sp>
        <p:nvSpPr>
          <p:cNvPr id="12" name="TextBox 24">
            <a:extLst>
              <a:ext uri="{FF2B5EF4-FFF2-40B4-BE49-F238E27FC236}">
                <a16:creationId xmlns:a16="http://schemas.microsoft.com/office/drawing/2014/main" id="{74C49195-09DE-47DC-A7EB-F45461990AE6}"/>
              </a:ext>
            </a:extLst>
          </p:cNvPr>
          <p:cNvSpPr txBox="1"/>
          <p:nvPr/>
        </p:nvSpPr>
        <p:spPr>
          <a:xfrm rot="18900000">
            <a:off x="4923721" y="806139"/>
            <a:ext cx="51969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latin typeface="Times New Roman" pitchFamily="18" charset="0"/>
                <a:cs typeface="Times New Roman" pitchFamily="18" charset="0"/>
                <a:sym typeface="Arial" pitchFamily="34" charset="0"/>
              </a:rPr>
              <a:t>Liver</a:t>
            </a:r>
            <a:endParaRPr lang="zh-CN" altLang="en-US" sz="1200" dirty="0">
              <a:latin typeface="Times New Roman" pitchFamily="18" charset="0"/>
              <a:cs typeface="Times New Roman" pitchFamily="18" charset="0"/>
              <a:sym typeface="Arial" pitchFamily="34" charset="0"/>
            </a:endParaRPr>
          </a:p>
        </p:txBody>
      </p:sp>
      <p:sp>
        <p:nvSpPr>
          <p:cNvPr id="13" name="TextBox 25">
            <a:extLst>
              <a:ext uri="{FF2B5EF4-FFF2-40B4-BE49-F238E27FC236}">
                <a16:creationId xmlns:a16="http://schemas.microsoft.com/office/drawing/2014/main" id="{A6D4670A-90AB-40BF-82FE-A97FB06B98EA}"/>
              </a:ext>
            </a:extLst>
          </p:cNvPr>
          <p:cNvSpPr txBox="1"/>
          <p:nvPr/>
        </p:nvSpPr>
        <p:spPr>
          <a:xfrm rot="18900000">
            <a:off x="5358841" y="736442"/>
            <a:ext cx="81144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latin typeface="Times New Roman" pitchFamily="18" charset="0"/>
                <a:cs typeface="Times New Roman" pitchFamily="18" charset="0"/>
                <a:sym typeface="Arial" pitchFamily="34" charset="0"/>
              </a:rPr>
              <a:t>Laryngeal</a:t>
            </a:r>
            <a:endParaRPr lang="zh-CN" altLang="en-US" sz="1200" dirty="0">
              <a:latin typeface="Times New Roman" pitchFamily="18" charset="0"/>
              <a:cs typeface="Times New Roman" pitchFamily="18" charset="0"/>
              <a:sym typeface="Arial" pitchFamily="34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CA74694-B9A9-4B76-9F32-F61E064CD258}"/>
              </a:ext>
            </a:extLst>
          </p:cNvPr>
          <p:cNvSpPr txBox="1"/>
          <p:nvPr/>
        </p:nvSpPr>
        <p:spPr>
          <a:xfrm>
            <a:off x="4128635" y="339388"/>
            <a:ext cx="8386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dirty="0">
                <a:latin typeface="Times New Roman"/>
                <a:cs typeface="Times New Roman"/>
              </a:rPr>
              <a:t>carcinoma</a:t>
            </a:r>
            <a:endParaRPr kumimoji="1" lang="zh-CN" altLang="en-US" sz="1200" dirty="0">
              <a:latin typeface="Times New Roman"/>
              <a:cs typeface="Times New Roman"/>
            </a:endParaRPr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CA2CEF15-52C4-4B8C-8564-B817EF12B9CD}"/>
              </a:ext>
            </a:extLst>
          </p:cNvPr>
          <p:cNvSpPr txBox="1"/>
          <p:nvPr/>
        </p:nvSpPr>
        <p:spPr>
          <a:xfrm>
            <a:off x="7083654" y="1750460"/>
            <a:ext cx="872355" cy="5172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PrP</a:t>
            </a:r>
          </a:p>
          <a:p>
            <a:pPr algn="ctr"/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(mAb 3F4)</a:t>
            </a:r>
            <a:endParaRPr lang="zh-CN" alt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7" name="直线连接符 29">
            <a:extLst>
              <a:ext uri="{FF2B5EF4-FFF2-40B4-BE49-F238E27FC236}">
                <a16:creationId xmlns:a16="http://schemas.microsoft.com/office/drawing/2014/main" id="{65F09503-007B-4000-ADC8-0D42E8D98183}"/>
              </a:ext>
            </a:extLst>
          </p:cNvPr>
          <p:cNvCxnSpPr/>
          <p:nvPr/>
        </p:nvCxnSpPr>
        <p:spPr>
          <a:xfrm>
            <a:off x="1814570" y="1630900"/>
            <a:ext cx="180000" cy="0"/>
          </a:xfrm>
          <a:prstGeom prst="line">
            <a:avLst/>
          </a:prstGeom>
          <a:ln w="9525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直线连接符 30">
            <a:extLst>
              <a:ext uri="{FF2B5EF4-FFF2-40B4-BE49-F238E27FC236}">
                <a16:creationId xmlns:a16="http://schemas.microsoft.com/office/drawing/2014/main" id="{6FD74949-070E-46C1-A128-B08967872DD3}"/>
              </a:ext>
            </a:extLst>
          </p:cNvPr>
          <p:cNvCxnSpPr/>
          <p:nvPr/>
        </p:nvCxnSpPr>
        <p:spPr>
          <a:xfrm>
            <a:off x="1809105" y="1805657"/>
            <a:ext cx="180000" cy="0"/>
          </a:xfrm>
          <a:prstGeom prst="line">
            <a:avLst/>
          </a:prstGeom>
          <a:ln w="9525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直线连接符 31">
            <a:extLst>
              <a:ext uri="{FF2B5EF4-FFF2-40B4-BE49-F238E27FC236}">
                <a16:creationId xmlns:a16="http://schemas.microsoft.com/office/drawing/2014/main" id="{11889CE6-7D92-43AE-BA02-EB43AE14DCB8}"/>
              </a:ext>
            </a:extLst>
          </p:cNvPr>
          <p:cNvCxnSpPr/>
          <p:nvPr/>
        </p:nvCxnSpPr>
        <p:spPr>
          <a:xfrm>
            <a:off x="1817745" y="1971520"/>
            <a:ext cx="180000" cy="0"/>
          </a:xfrm>
          <a:prstGeom prst="line">
            <a:avLst/>
          </a:prstGeom>
          <a:ln w="9525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直线连接符 32">
            <a:extLst>
              <a:ext uri="{FF2B5EF4-FFF2-40B4-BE49-F238E27FC236}">
                <a16:creationId xmlns:a16="http://schemas.microsoft.com/office/drawing/2014/main" id="{A89B24CE-AE52-4DAC-9CE8-00B20F1897D2}"/>
              </a:ext>
            </a:extLst>
          </p:cNvPr>
          <p:cNvCxnSpPr/>
          <p:nvPr/>
        </p:nvCxnSpPr>
        <p:spPr>
          <a:xfrm>
            <a:off x="1796405" y="2413847"/>
            <a:ext cx="180000" cy="0"/>
          </a:xfrm>
          <a:prstGeom prst="line">
            <a:avLst/>
          </a:prstGeom>
          <a:ln w="9525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id="{38CDF15F-D477-48D0-8C4E-7B8B8B73A48E}"/>
              </a:ext>
            </a:extLst>
          </p:cNvPr>
          <p:cNvSpPr txBox="1"/>
          <p:nvPr/>
        </p:nvSpPr>
        <p:spPr>
          <a:xfrm>
            <a:off x="1457851" y="1444387"/>
            <a:ext cx="338554" cy="31037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altLang="zh-CN" dirty="0"/>
              <a:t>40</a:t>
            </a:r>
            <a:endParaRPr lang="zh-CN" altLang="en-US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5478BD53-B9FF-4B44-8C42-BB2B075F352F}"/>
              </a:ext>
            </a:extLst>
          </p:cNvPr>
          <p:cNvSpPr txBox="1"/>
          <p:nvPr/>
        </p:nvSpPr>
        <p:spPr>
          <a:xfrm>
            <a:off x="1451501" y="1649124"/>
            <a:ext cx="338554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altLang="zh-CN" dirty="0"/>
              <a:t>35</a:t>
            </a:r>
            <a:endParaRPr lang="zh-CN" altLang="en-US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89FAADB3-1F13-4386-B14B-BC8225276E33}"/>
              </a:ext>
            </a:extLst>
          </p:cNvPr>
          <p:cNvSpPr txBox="1"/>
          <p:nvPr/>
        </p:nvSpPr>
        <p:spPr>
          <a:xfrm>
            <a:off x="1451501" y="1846311"/>
            <a:ext cx="338554" cy="31037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altLang="zh-CN" dirty="0"/>
              <a:t>25</a:t>
            </a:r>
            <a:endParaRPr lang="zh-CN" altLang="en-US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DB00E8CA-308C-4BF6-B5E1-63E6A1532833}"/>
              </a:ext>
            </a:extLst>
          </p:cNvPr>
          <p:cNvSpPr txBox="1"/>
          <p:nvPr/>
        </p:nvSpPr>
        <p:spPr>
          <a:xfrm>
            <a:off x="1480658" y="2240871"/>
            <a:ext cx="338554" cy="31037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altLang="zh-CN" dirty="0"/>
              <a:t>15</a:t>
            </a:r>
            <a:endParaRPr lang="zh-CN" altLang="en-US" dirty="0"/>
          </a:p>
        </p:txBody>
      </p:sp>
      <p:cxnSp>
        <p:nvCxnSpPr>
          <p:cNvPr id="25" name="直线连接符 40">
            <a:extLst>
              <a:ext uri="{FF2B5EF4-FFF2-40B4-BE49-F238E27FC236}">
                <a16:creationId xmlns:a16="http://schemas.microsoft.com/office/drawing/2014/main" id="{DBF655BD-33EC-4E2E-BB07-EB6C21E9E926}"/>
              </a:ext>
            </a:extLst>
          </p:cNvPr>
          <p:cNvCxnSpPr/>
          <p:nvPr/>
        </p:nvCxnSpPr>
        <p:spPr>
          <a:xfrm>
            <a:off x="1812090" y="1324100"/>
            <a:ext cx="180000" cy="0"/>
          </a:xfrm>
          <a:prstGeom prst="line">
            <a:avLst/>
          </a:prstGeom>
          <a:ln w="9525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文本框 25">
            <a:extLst>
              <a:ext uri="{FF2B5EF4-FFF2-40B4-BE49-F238E27FC236}">
                <a16:creationId xmlns:a16="http://schemas.microsoft.com/office/drawing/2014/main" id="{C1A98786-67B8-43E5-903D-FB17A106C68E}"/>
              </a:ext>
            </a:extLst>
          </p:cNvPr>
          <p:cNvSpPr txBox="1"/>
          <p:nvPr/>
        </p:nvSpPr>
        <p:spPr>
          <a:xfrm>
            <a:off x="1465170" y="1153422"/>
            <a:ext cx="338554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altLang="zh-CN" dirty="0"/>
              <a:t>55</a:t>
            </a:r>
            <a:endParaRPr lang="zh-CN" altLang="en-US" dirty="0"/>
          </a:p>
        </p:txBody>
      </p: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0A9E6EFC-14E0-44BE-9C67-40346A86FBA4}"/>
              </a:ext>
            </a:extLst>
          </p:cNvPr>
          <p:cNvCxnSpPr/>
          <p:nvPr/>
        </p:nvCxnSpPr>
        <p:spPr>
          <a:xfrm>
            <a:off x="3339282" y="632995"/>
            <a:ext cx="258183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矩形 35">
            <a:extLst>
              <a:ext uri="{FF2B5EF4-FFF2-40B4-BE49-F238E27FC236}">
                <a16:creationId xmlns:a16="http://schemas.microsoft.com/office/drawing/2014/main" id="{C375F17A-2DEE-407E-A444-67FA66DF9020}"/>
              </a:ext>
            </a:extLst>
          </p:cNvPr>
          <p:cNvSpPr/>
          <p:nvPr/>
        </p:nvSpPr>
        <p:spPr>
          <a:xfrm>
            <a:off x="7211894" y="3429000"/>
            <a:ext cx="61587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latin typeface="Times New Roman" pitchFamily="18" charset="0"/>
                <a:cs typeface="Times New Roman" pitchFamily="18" charset="0"/>
                <a:sym typeface="Arial" pitchFamily="34" charset="0"/>
              </a:rPr>
              <a:t>β</a:t>
            </a:r>
            <a:r>
              <a:rPr lang="en-US" altLang="zh-CN" sz="1200" dirty="0">
                <a:latin typeface="Times New Roman" pitchFamily="18" charset="0"/>
                <a:cs typeface="Times New Roman" pitchFamily="18" charset="0"/>
                <a:sym typeface="Arial" pitchFamily="34" charset="0"/>
              </a:rPr>
              <a:t>-actin</a:t>
            </a:r>
            <a:endParaRPr lang="zh-CN" altLang="en-US" sz="1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6659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3B42BA53-4BAB-44F0-8AC9-63609EBC7D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3493" y="1065364"/>
            <a:ext cx="4182255" cy="1630672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0F4E0481-34D1-44DF-97A3-D01C5034C5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3493" y="2748254"/>
            <a:ext cx="4182255" cy="1736921"/>
          </a:xfrm>
          <a:prstGeom prst="rect">
            <a:avLst/>
          </a:prstGeom>
        </p:spPr>
      </p:pic>
      <p:sp>
        <p:nvSpPr>
          <p:cNvPr id="5" name="TextBox 8">
            <a:extLst>
              <a:ext uri="{FF2B5EF4-FFF2-40B4-BE49-F238E27FC236}">
                <a16:creationId xmlns:a16="http://schemas.microsoft.com/office/drawing/2014/main" id="{CA425DC5-50F6-4D6B-A87E-61D031DF1727}"/>
              </a:ext>
            </a:extLst>
          </p:cNvPr>
          <p:cNvSpPr txBox="1"/>
          <p:nvPr/>
        </p:nvSpPr>
        <p:spPr>
          <a:xfrm rot="18900000">
            <a:off x="3194776" y="645889"/>
            <a:ext cx="485147" cy="2159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Ctrl-ha</a:t>
            </a:r>
            <a:endParaRPr lang="zh-CN" alt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9">
            <a:extLst>
              <a:ext uri="{FF2B5EF4-FFF2-40B4-BE49-F238E27FC236}">
                <a16:creationId xmlns:a16="http://schemas.microsoft.com/office/drawing/2014/main" id="{1D096C76-95D0-40C1-9734-6237892CBFEC}"/>
              </a:ext>
            </a:extLst>
          </p:cNvPr>
          <p:cNvSpPr txBox="1"/>
          <p:nvPr/>
        </p:nvSpPr>
        <p:spPr>
          <a:xfrm rot="18900000">
            <a:off x="2790865" y="707324"/>
            <a:ext cx="410163" cy="2159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263K</a:t>
            </a:r>
            <a:endParaRPr lang="zh-CN" alt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10">
            <a:extLst>
              <a:ext uri="{FF2B5EF4-FFF2-40B4-BE49-F238E27FC236}">
                <a16:creationId xmlns:a16="http://schemas.microsoft.com/office/drawing/2014/main" id="{584F6E37-C070-492B-BD0E-C35F43206FD0}"/>
              </a:ext>
            </a:extLst>
          </p:cNvPr>
          <p:cNvSpPr txBox="1"/>
          <p:nvPr/>
        </p:nvSpPr>
        <p:spPr>
          <a:xfrm rot="18900000">
            <a:off x="6042232" y="699139"/>
            <a:ext cx="491395" cy="2159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Ctrl-</a:t>
            </a:r>
            <a:r>
              <a:rPr lang="en-US" altLang="zh-CN" sz="1200" dirty="0" err="1">
                <a:latin typeface="Times New Roman" pitchFamily="18" charset="0"/>
                <a:cs typeface="Times New Roman" pitchFamily="18" charset="0"/>
              </a:rPr>
              <a:t>hu</a:t>
            </a:r>
            <a:endParaRPr lang="zh-CN" alt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11">
            <a:extLst>
              <a:ext uri="{FF2B5EF4-FFF2-40B4-BE49-F238E27FC236}">
                <a16:creationId xmlns:a16="http://schemas.microsoft.com/office/drawing/2014/main" id="{7CF48213-9924-4CAB-B17D-6DCFAE9C2F56}"/>
              </a:ext>
            </a:extLst>
          </p:cNvPr>
          <p:cNvSpPr txBox="1"/>
          <p:nvPr/>
        </p:nvSpPr>
        <p:spPr>
          <a:xfrm rot="18900000">
            <a:off x="5657818" y="675051"/>
            <a:ext cx="402665" cy="2159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sCJD</a:t>
            </a:r>
            <a:endParaRPr lang="zh-CN" alt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8A8521DA-19F5-4048-BC41-C775847B35C6}"/>
              </a:ext>
            </a:extLst>
          </p:cNvPr>
          <p:cNvSpPr txBox="1"/>
          <p:nvPr/>
        </p:nvSpPr>
        <p:spPr>
          <a:xfrm>
            <a:off x="3819081" y="509175"/>
            <a:ext cx="8084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Laryngeal </a:t>
            </a:r>
          </a:p>
          <a:p>
            <a:pPr algn="ctr"/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cancers</a:t>
            </a:r>
            <a:endParaRPr lang="zh-CN" alt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15">
            <a:extLst>
              <a:ext uri="{FF2B5EF4-FFF2-40B4-BE49-F238E27FC236}">
                <a16:creationId xmlns:a16="http://schemas.microsoft.com/office/drawing/2014/main" id="{BD0DDDB1-26CA-4B82-AE14-A01DD493E0FC}"/>
              </a:ext>
            </a:extLst>
          </p:cNvPr>
          <p:cNvSpPr txBox="1"/>
          <p:nvPr/>
        </p:nvSpPr>
        <p:spPr>
          <a:xfrm>
            <a:off x="4783803" y="526468"/>
            <a:ext cx="8084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Laryngeal </a:t>
            </a:r>
          </a:p>
          <a:p>
            <a:pPr algn="ctr"/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polyps</a:t>
            </a:r>
            <a:endParaRPr lang="zh-CN" alt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22">
            <a:extLst>
              <a:ext uri="{FF2B5EF4-FFF2-40B4-BE49-F238E27FC236}">
                <a16:creationId xmlns:a16="http://schemas.microsoft.com/office/drawing/2014/main" id="{95ACAD5D-61A5-4915-A2C3-D5B15714C7E3}"/>
              </a:ext>
            </a:extLst>
          </p:cNvPr>
          <p:cNvSpPr txBox="1"/>
          <p:nvPr/>
        </p:nvSpPr>
        <p:spPr>
          <a:xfrm>
            <a:off x="6423487" y="757301"/>
            <a:ext cx="313052" cy="1965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err="1">
                <a:latin typeface="Times New Roman" pitchFamily="18" charset="0"/>
                <a:cs typeface="Times New Roman" pitchFamily="18" charset="0"/>
              </a:rPr>
              <a:t>kDa</a:t>
            </a:r>
            <a:endParaRPr lang="zh-CN" alt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" name="直接连接符 13">
            <a:extLst>
              <a:ext uri="{FF2B5EF4-FFF2-40B4-BE49-F238E27FC236}">
                <a16:creationId xmlns:a16="http://schemas.microsoft.com/office/drawing/2014/main" id="{570C4B33-242F-4E2A-B64F-2B22DAC5F8CA}"/>
              </a:ext>
            </a:extLst>
          </p:cNvPr>
          <p:cNvCxnSpPr/>
          <p:nvPr/>
        </p:nvCxnSpPr>
        <p:spPr>
          <a:xfrm>
            <a:off x="3825212" y="914013"/>
            <a:ext cx="835418" cy="16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4">
            <a:extLst>
              <a:ext uri="{FF2B5EF4-FFF2-40B4-BE49-F238E27FC236}">
                <a16:creationId xmlns:a16="http://schemas.microsoft.com/office/drawing/2014/main" id="{3EF94C92-0B6C-4529-8370-3725FB15B2AD}"/>
              </a:ext>
            </a:extLst>
          </p:cNvPr>
          <p:cNvCxnSpPr/>
          <p:nvPr/>
        </p:nvCxnSpPr>
        <p:spPr>
          <a:xfrm>
            <a:off x="4865564" y="933955"/>
            <a:ext cx="668334" cy="16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9">
            <a:extLst>
              <a:ext uri="{FF2B5EF4-FFF2-40B4-BE49-F238E27FC236}">
                <a16:creationId xmlns:a16="http://schemas.microsoft.com/office/drawing/2014/main" id="{0948B57F-5BE3-42A5-969C-FD80BC8F8A03}"/>
              </a:ext>
            </a:extLst>
          </p:cNvPr>
          <p:cNvSpPr txBox="1"/>
          <p:nvPr/>
        </p:nvSpPr>
        <p:spPr>
          <a:xfrm>
            <a:off x="1348504" y="4872036"/>
            <a:ext cx="814040" cy="5273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PK (+)</a:t>
            </a:r>
          </a:p>
          <a:p>
            <a:pPr algn="r"/>
            <a:r>
              <a:rPr lang="en-US" altLang="zh-CN" sz="1200" dirty="0" err="1">
                <a:latin typeface="Times New Roman" pitchFamily="18" charset="0"/>
                <a:cs typeface="Times New Roman" pitchFamily="18" charset="0"/>
              </a:rPr>
              <a:t>PNGase</a:t>
            </a:r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 F (+)</a:t>
            </a:r>
            <a:endParaRPr lang="zh-CN" alt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7">
            <a:extLst>
              <a:ext uri="{FF2B5EF4-FFF2-40B4-BE49-F238E27FC236}">
                <a16:creationId xmlns:a16="http://schemas.microsoft.com/office/drawing/2014/main" id="{92C0F647-9213-4658-93AB-9E60D114E7C8}"/>
              </a:ext>
            </a:extLst>
          </p:cNvPr>
          <p:cNvSpPr txBox="1"/>
          <p:nvPr/>
        </p:nvSpPr>
        <p:spPr>
          <a:xfrm>
            <a:off x="1483415" y="3202050"/>
            <a:ext cx="810078" cy="4943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PK (-)</a:t>
            </a:r>
          </a:p>
          <a:p>
            <a:pPr algn="r"/>
            <a:r>
              <a:rPr lang="en-US" altLang="zh-CN" sz="1200" dirty="0" err="1">
                <a:latin typeface="Times New Roman" pitchFamily="18" charset="0"/>
                <a:cs typeface="Times New Roman" pitchFamily="18" charset="0"/>
              </a:rPr>
              <a:t>PNGase</a:t>
            </a:r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 F (+)</a:t>
            </a:r>
            <a:endParaRPr lang="zh-CN" alt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A93E114D-9011-46EA-BCA7-440B37315F28}"/>
              </a:ext>
            </a:extLst>
          </p:cNvPr>
          <p:cNvSpPr txBox="1"/>
          <p:nvPr/>
        </p:nvSpPr>
        <p:spPr>
          <a:xfrm>
            <a:off x="1510909" y="1557428"/>
            <a:ext cx="782584" cy="4690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PK (-)</a:t>
            </a:r>
          </a:p>
          <a:p>
            <a:pPr algn="r"/>
            <a:r>
              <a:rPr lang="en-US" altLang="zh-CN" sz="1200" dirty="0" err="1">
                <a:latin typeface="Times New Roman" pitchFamily="18" charset="0"/>
                <a:cs typeface="Times New Roman" pitchFamily="18" charset="0"/>
              </a:rPr>
              <a:t>PNGase</a:t>
            </a:r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 F (-)</a:t>
            </a:r>
            <a:endParaRPr lang="zh-CN" alt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7" name="直接连接符 27">
            <a:extLst>
              <a:ext uri="{FF2B5EF4-FFF2-40B4-BE49-F238E27FC236}">
                <a16:creationId xmlns:a16="http://schemas.microsoft.com/office/drawing/2014/main" id="{720BF51E-67E4-4351-A86F-6C6A5DE7CAA7}"/>
              </a:ext>
            </a:extLst>
          </p:cNvPr>
          <p:cNvCxnSpPr/>
          <p:nvPr/>
        </p:nvCxnSpPr>
        <p:spPr>
          <a:xfrm>
            <a:off x="6502035" y="4951962"/>
            <a:ext cx="101886" cy="16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28">
            <a:extLst>
              <a:ext uri="{FF2B5EF4-FFF2-40B4-BE49-F238E27FC236}">
                <a16:creationId xmlns:a16="http://schemas.microsoft.com/office/drawing/2014/main" id="{BA419D7B-21FE-4BEA-A45F-648110FDAC9B}"/>
              </a:ext>
            </a:extLst>
          </p:cNvPr>
          <p:cNvSpPr txBox="1"/>
          <p:nvPr/>
        </p:nvSpPr>
        <p:spPr>
          <a:xfrm>
            <a:off x="6603921" y="4803414"/>
            <a:ext cx="241424" cy="287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25</a:t>
            </a:r>
            <a:endParaRPr lang="zh-CN" alt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9" name="直接连接符 35">
            <a:extLst>
              <a:ext uri="{FF2B5EF4-FFF2-40B4-BE49-F238E27FC236}">
                <a16:creationId xmlns:a16="http://schemas.microsoft.com/office/drawing/2014/main" id="{40A4BD57-7857-418D-9E52-C7264E8F2BBE}"/>
              </a:ext>
            </a:extLst>
          </p:cNvPr>
          <p:cNvCxnSpPr/>
          <p:nvPr/>
        </p:nvCxnSpPr>
        <p:spPr>
          <a:xfrm>
            <a:off x="6502035" y="5359963"/>
            <a:ext cx="101886" cy="16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36">
            <a:extLst>
              <a:ext uri="{FF2B5EF4-FFF2-40B4-BE49-F238E27FC236}">
                <a16:creationId xmlns:a16="http://schemas.microsoft.com/office/drawing/2014/main" id="{77F17648-1730-4274-ABB1-55798DC959F7}"/>
              </a:ext>
            </a:extLst>
          </p:cNvPr>
          <p:cNvSpPr txBox="1"/>
          <p:nvPr/>
        </p:nvSpPr>
        <p:spPr>
          <a:xfrm>
            <a:off x="6603921" y="5211413"/>
            <a:ext cx="265235" cy="3164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20</a:t>
            </a:r>
            <a:endParaRPr lang="zh-CN" alt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1" name="直接连接符 23">
            <a:extLst>
              <a:ext uri="{FF2B5EF4-FFF2-40B4-BE49-F238E27FC236}">
                <a16:creationId xmlns:a16="http://schemas.microsoft.com/office/drawing/2014/main" id="{565460E2-30E0-4C7B-AF1A-8889BB46151A}"/>
              </a:ext>
            </a:extLst>
          </p:cNvPr>
          <p:cNvCxnSpPr/>
          <p:nvPr/>
        </p:nvCxnSpPr>
        <p:spPr>
          <a:xfrm>
            <a:off x="6526031" y="3135219"/>
            <a:ext cx="101390" cy="15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4">
            <a:extLst>
              <a:ext uri="{FF2B5EF4-FFF2-40B4-BE49-F238E27FC236}">
                <a16:creationId xmlns:a16="http://schemas.microsoft.com/office/drawing/2014/main" id="{AFEE80E7-05B9-4192-926A-3C171C042DB4}"/>
              </a:ext>
            </a:extLst>
          </p:cNvPr>
          <p:cNvSpPr txBox="1"/>
          <p:nvPr/>
        </p:nvSpPr>
        <p:spPr>
          <a:xfrm>
            <a:off x="6627421" y="2995954"/>
            <a:ext cx="240249" cy="269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25</a:t>
            </a:r>
            <a:endParaRPr lang="zh-CN" alt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3" name="直接连接符 31">
            <a:extLst>
              <a:ext uri="{FF2B5EF4-FFF2-40B4-BE49-F238E27FC236}">
                <a16:creationId xmlns:a16="http://schemas.microsoft.com/office/drawing/2014/main" id="{82542057-DDAE-430B-ABEA-341766CCA9B8}"/>
              </a:ext>
            </a:extLst>
          </p:cNvPr>
          <p:cNvCxnSpPr/>
          <p:nvPr/>
        </p:nvCxnSpPr>
        <p:spPr>
          <a:xfrm>
            <a:off x="6526031" y="3455006"/>
            <a:ext cx="101390" cy="15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32">
            <a:extLst>
              <a:ext uri="{FF2B5EF4-FFF2-40B4-BE49-F238E27FC236}">
                <a16:creationId xmlns:a16="http://schemas.microsoft.com/office/drawing/2014/main" id="{D5DFA5F8-95AE-4D66-B934-9B895A59E8C8}"/>
              </a:ext>
            </a:extLst>
          </p:cNvPr>
          <p:cNvSpPr txBox="1"/>
          <p:nvPr/>
        </p:nvSpPr>
        <p:spPr>
          <a:xfrm>
            <a:off x="6627421" y="3315746"/>
            <a:ext cx="263944" cy="2966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20</a:t>
            </a:r>
            <a:endParaRPr lang="zh-CN" alt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5" name="直接连接符 20">
            <a:extLst>
              <a:ext uri="{FF2B5EF4-FFF2-40B4-BE49-F238E27FC236}">
                <a16:creationId xmlns:a16="http://schemas.microsoft.com/office/drawing/2014/main" id="{98CED3D8-D88F-4E47-965D-3549E1951596}"/>
              </a:ext>
            </a:extLst>
          </p:cNvPr>
          <p:cNvCxnSpPr/>
          <p:nvPr/>
        </p:nvCxnSpPr>
        <p:spPr>
          <a:xfrm>
            <a:off x="6526031" y="1653769"/>
            <a:ext cx="101390" cy="14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1">
            <a:extLst>
              <a:ext uri="{FF2B5EF4-FFF2-40B4-BE49-F238E27FC236}">
                <a16:creationId xmlns:a16="http://schemas.microsoft.com/office/drawing/2014/main" id="{4DF199C7-D03D-4B2B-A11F-8CBD3566CAF2}"/>
              </a:ext>
            </a:extLst>
          </p:cNvPr>
          <p:cNvSpPr txBox="1"/>
          <p:nvPr/>
        </p:nvSpPr>
        <p:spPr>
          <a:xfrm>
            <a:off x="6627421" y="1521648"/>
            <a:ext cx="240249" cy="2561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25</a:t>
            </a:r>
            <a:endParaRPr lang="zh-CN" alt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7" name="直接连接符 29">
            <a:extLst>
              <a:ext uri="{FF2B5EF4-FFF2-40B4-BE49-F238E27FC236}">
                <a16:creationId xmlns:a16="http://schemas.microsoft.com/office/drawing/2014/main" id="{75B693FB-B4D6-476A-91A3-56A8E30A0614}"/>
              </a:ext>
            </a:extLst>
          </p:cNvPr>
          <p:cNvCxnSpPr/>
          <p:nvPr/>
        </p:nvCxnSpPr>
        <p:spPr>
          <a:xfrm>
            <a:off x="6526031" y="1933334"/>
            <a:ext cx="101390" cy="14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30">
            <a:extLst>
              <a:ext uri="{FF2B5EF4-FFF2-40B4-BE49-F238E27FC236}">
                <a16:creationId xmlns:a16="http://schemas.microsoft.com/office/drawing/2014/main" id="{92AA1309-B3AC-440C-A094-B7DFA45FDA11}"/>
              </a:ext>
            </a:extLst>
          </p:cNvPr>
          <p:cNvSpPr txBox="1"/>
          <p:nvPr/>
        </p:nvSpPr>
        <p:spPr>
          <a:xfrm>
            <a:off x="6627421" y="1801213"/>
            <a:ext cx="263944" cy="2814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20</a:t>
            </a:r>
            <a:endParaRPr lang="zh-CN" alt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06E7D788-7E96-438A-8D97-25DF1F5B366F}"/>
              </a:ext>
            </a:extLst>
          </p:cNvPr>
          <p:cNvSpPr txBox="1"/>
          <p:nvPr/>
        </p:nvSpPr>
        <p:spPr>
          <a:xfrm>
            <a:off x="6997478" y="1519148"/>
            <a:ext cx="872355" cy="5172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PrP</a:t>
            </a:r>
          </a:p>
          <a:p>
            <a:pPr algn="ctr"/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(mAb 3F4)</a:t>
            </a:r>
            <a:endParaRPr lang="zh-CN" alt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5">
            <a:extLst>
              <a:ext uri="{FF2B5EF4-FFF2-40B4-BE49-F238E27FC236}">
                <a16:creationId xmlns:a16="http://schemas.microsoft.com/office/drawing/2014/main" id="{1C061F41-AED8-49FD-93AB-FCDB298D3704}"/>
              </a:ext>
            </a:extLst>
          </p:cNvPr>
          <p:cNvSpPr txBox="1"/>
          <p:nvPr/>
        </p:nvSpPr>
        <p:spPr>
          <a:xfrm>
            <a:off x="6997478" y="3077574"/>
            <a:ext cx="872355" cy="5172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PrP</a:t>
            </a:r>
          </a:p>
          <a:p>
            <a:pPr algn="ctr"/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(mAb 3F4)</a:t>
            </a:r>
            <a:endParaRPr lang="zh-CN" alt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5">
            <a:extLst>
              <a:ext uri="{FF2B5EF4-FFF2-40B4-BE49-F238E27FC236}">
                <a16:creationId xmlns:a16="http://schemas.microsoft.com/office/drawing/2014/main" id="{39BF7CDC-CD55-4FCB-B9BC-D030C61FA07C}"/>
              </a:ext>
            </a:extLst>
          </p:cNvPr>
          <p:cNvSpPr txBox="1"/>
          <p:nvPr/>
        </p:nvSpPr>
        <p:spPr>
          <a:xfrm>
            <a:off x="6950741" y="5010477"/>
            <a:ext cx="872355" cy="5172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PrP</a:t>
            </a:r>
          </a:p>
          <a:p>
            <a:pPr algn="ctr"/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(mAb 3F4)</a:t>
            </a:r>
            <a:endParaRPr lang="zh-CN" alt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1CBA1463-175F-4F47-ABEA-A2A02C57980A}"/>
              </a:ext>
            </a:extLst>
          </p:cNvPr>
          <p:cNvSpPr txBox="1"/>
          <p:nvPr/>
        </p:nvSpPr>
        <p:spPr>
          <a:xfrm>
            <a:off x="3642814" y="6436546"/>
            <a:ext cx="14836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kumimoji="1" sz="1200">
                <a:latin typeface="Times New Roman"/>
                <a:cs typeface="Times New Roman"/>
              </a:defRPr>
            </a:lvl1pPr>
          </a:lstStyle>
          <a:p>
            <a:r>
              <a:rPr lang="en-US" altLang="zh-CN" dirty="0"/>
              <a:t>Wei</a:t>
            </a:r>
            <a:r>
              <a:rPr lang="zh-CN" altLang="en-US" dirty="0"/>
              <a:t> </a:t>
            </a:r>
            <a:r>
              <a:rPr lang="en-US" altLang="zh-CN" dirty="0"/>
              <a:t>et</a:t>
            </a:r>
            <a:r>
              <a:rPr lang="zh-CN" altLang="en-US" dirty="0"/>
              <a:t> </a:t>
            </a:r>
            <a:r>
              <a:rPr lang="en-US" altLang="zh-CN" dirty="0"/>
              <a:t>al,</a:t>
            </a:r>
            <a:r>
              <a:rPr lang="zh-CN" altLang="en-US" dirty="0"/>
              <a:t> </a:t>
            </a:r>
            <a:r>
              <a:rPr lang="en-US" altLang="zh-CN" dirty="0"/>
              <a:t>Supp</a:t>
            </a:r>
            <a:r>
              <a:rPr lang="zh-CN" altLang="en-US" dirty="0"/>
              <a:t> </a:t>
            </a:r>
            <a:r>
              <a:rPr lang="en-US" altLang="zh-CN" dirty="0"/>
              <a:t>Fig</a:t>
            </a:r>
            <a:r>
              <a:rPr lang="zh-CN" altLang="en-US" dirty="0"/>
              <a:t> 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2AAAE795-976E-4204-9C3B-1690E9800168}"/>
              </a:ext>
            </a:extLst>
          </p:cNvPr>
          <p:cNvSpPr txBox="1"/>
          <p:nvPr/>
        </p:nvSpPr>
        <p:spPr>
          <a:xfrm>
            <a:off x="921404" y="455435"/>
            <a:ext cx="295274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altLang="zh-CN" dirty="0"/>
              <a:t>A</a:t>
            </a:r>
            <a:endParaRPr lang="zh-CN" altLang="en-US" dirty="0"/>
          </a:p>
        </p:txBody>
      </p:sp>
      <p:pic>
        <p:nvPicPr>
          <p:cNvPr id="34" name="图片 33">
            <a:extLst>
              <a:ext uri="{FF2B5EF4-FFF2-40B4-BE49-F238E27FC236}">
                <a16:creationId xmlns:a16="http://schemas.microsoft.com/office/drawing/2014/main" id="{8FF76AA6-838E-4EC8-97D5-CEB87E77FD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3181" y="4559510"/>
            <a:ext cx="4215344" cy="1792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422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B1BA6958-A09B-44DF-84CF-FA9D2C1857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533" y="1228263"/>
            <a:ext cx="2421216" cy="1439986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BCC944A0-A599-4ACC-B128-C540AC90D4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3578" y="1228263"/>
            <a:ext cx="2494415" cy="1437668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98657FC7-3F67-48B7-B060-750509611C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1560" y="1243705"/>
            <a:ext cx="2421216" cy="1427604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A30F6A48-D718-408F-A0B4-7C2503970C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534" y="3579010"/>
            <a:ext cx="2438008" cy="143998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6280C4F8-D52B-4B46-883F-304FA1013F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33577" y="3579010"/>
            <a:ext cx="2559503" cy="143766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B3FFE8B-99E0-4D7D-AF1A-2B4AA90901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42723" y="3607749"/>
            <a:ext cx="2327553" cy="140893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F2835186-6E23-414D-9186-6362C1EA0451}"/>
              </a:ext>
            </a:extLst>
          </p:cNvPr>
          <p:cNvSpPr txBox="1"/>
          <p:nvPr/>
        </p:nvSpPr>
        <p:spPr>
          <a:xfrm>
            <a:off x="1252729" y="720804"/>
            <a:ext cx="379999" cy="2385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dirty="0">
                <a:latin typeface="Times New Roman"/>
                <a:cs typeface="Times New Roman"/>
              </a:rPr>
              <a:t>3F4</a:t>
            </a:r>
            <a:endParaRPr kumimoji="1" lang="zh-CN" altLang="en-US" sz="1200" dirty="0">
              <a:latin typeface="Times New Roman"/>
              <a:cs typeface="Times New Roman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EE3AC4F-CF40-408C-A38B-A740B6C9AFB9}"/>
              </a:ext>
            </a:extLst>
          </p:cNvPr>
          <p:cNvSpPr txBox="1"/>
          <p:nvPr/>
        </p:nvSpPr>
        <p:spPr>
          <a:xfrm>
            <a:off x="4025047" y="741735"/>
            <a:ext cx="398953" cy="2385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dirty="0">
                <a:latin typeface="Times New Roman"/>
                <a:cs typeface="Times New Roman"/>
              </a:rPr>
              <a:t>4H2</a:t>
            </a:r>
            <a:endParaRPr kumimoji="1" lang="zh-CN" altLang="en-US" sz="1200" dirty="0">
              <a:latin typeface="Times New Roman"/>
              <a:cs typeface="Times New Roman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01340BE-4222-447A-9212-0EB864ACA10F}"/>
              </a:ext>
            </a:extLst>
          </p:cNvPr>
          <p:cNvSpPr txBox="1"/>
          <p:nvPr/>
        </p:nvSpPr>
        <p:spPr>
          <a:xfrm>
            <a:off x="6870191" y="741735"/>
            <a:ext cx="459640" cy="2385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dirty="0">
                <a:latin typeface="Times New Roman"/>
                <a:cs typeface="Times New Roman"/>
              </a:rPr>
              <a:t>6D11</a:t>
            </a:r>
            <a:endParaRPr kumimoji="1" lang="zh-CN" altLang="en-US" sz="1200" dirty="0">
              <a:latin typeface="Times New Roman"/>
              <a:cs typeface="Times New Roman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7AE329D-5ACC-43D4-9DCD-1EEF32CC11B8}"/>
              </a:ext>
            </a:extLst>
          </p:cNvPr>
          <p:cNvSpPr txBox="1"/>
          <p:nvPr/>
        </p:nvSpPr>
        <p:spPr>
          <a:xfrm>
            <a:off x="2080863" y="989749"/>
            <a:ext cx="247228" cy="2385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dirty="0">
                <a:latin typeface="Times New Roman"/>
                <a:cs typeface="Times New Roman"/>
              </a:rPr>
              <a:t>T</a:t>
            </a:r>
            <a:endParaRPr kumimoji="1" lang="zh-CN" altLang="en-US" sz="1200" dirty="0">
              <a:latin typeface="Times New Roman"/>
              <a:cs typeface="Times New Roman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E940D92-E934-4FAB-B406-A8867DDBEEE4}"/>
              </a:ext>
            </a:extLst>
          </p:cNvPr>
          <p:cNvSpPr txBox="1"/>
          <p:nvPr/>
        </p:nvSpPr>
        <p:spPr>
          <a:xfrm>
            <a:off x="1607619" y="989749"/>
            <a:ext cx="239762" cy="2385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dirty="0">
                <a:latin typeface="Times New Roman"/>
                <a:cs typeface="Times New Roman"/>
              </a:rPr>
              <a:t>P</a:t>
            </a:r>
            <a:endParaRPr kumimoji="1" lang="zh-CN" altLang="en-US" sz="1200" dirty="0">
              <a:latin typeface="Times New Roman"/>
              <a:cs typeface="Times New Roman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94CA653-87B8-4F6A-804F-57D12684284A}"/>
              </a:ext>
            </a:extLst>
          </p:cNvPr>
          <p:cNvSpPr txBox="1"/>
          <p:nvPr/>
        </p:nvSpPr>
        <p:spPr>
          <a:xfrm>
            <a:off x="1119385" y="989749"/>
            <a:ext cx="254894" cy="2385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dirty="0">
                <a:latin typeface="Times New Roman"/>
                <a:cs typeface="Times New Roman"/>
              </a:rPr>
              <a:t>B</a:t>
            </a:r>
            <a:endParaRPr kumimoji="1" lang="zh-CN" altLang="en-US" sz="1200" dirty="0">
              <a:latin typeface="Times New Roman"/>
              <a:cs typeface="Times New Roman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5ED916F-2745-4236-890E-9A6E71665A82}"/>
              </a:ext>
            </a:extLst>
          </p:cNvPr>
          <p:cNvSpPr txBox="1"/>
          <p:nvPr/>
        </p:nvSpPr>
        <p:spPr>
          <a:xfrm>
            <a:off x="642216" y="989749"/>
            <a:ext cx="254894" cy="2385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dirty="0">
                <a:latin typeface="Times New Roman"/>
                <a:cs typeface="Times New Roman"/>
              </a:rPr>
              <a:t>B</a:t>
            </a:r>
            <a:endParaRPr kumimoji="1" lang="zh-CN" altLang="en-US" sz="1200" dirty="0">
              <a:latin typeface="Times New Roman"/>
              <a:cs typeface="Times New Roman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7A8874E6-1A90-4F41-BFC3-C3AA09F04B16}"/>
              </a:ext>
            </a:extLst>
          </p:cNvPr>
          <p:cNvSpPr txBox="1"/>
          <p:nvPr/>
        </p:nvSpPr>
        <p:spPr>
          <a:xfrm>
            <a:off x="4802741" y="989749"/>
            <a:ext cx="254894" cy="2385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dirty="0">
                <a:latin typeface="Times New Roman"/>
                <a:cs typeface="Times New Roman"/>
              </a:rPr>
              <a:t>B</a:t>
            </a:r>
            <a:endParaRPr kumimoji="1" lang="zh-CN" altLang="en-US" sz="1200" dirty="0">
              <a:latin typeface="Times New Roman"/>
              <a:cs typeface="Times New Roman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8559E479-50E4-41D2-B760-30DD0077F069}"/>
              </a:ext>
            </a:extLst>
          </p:cNvPr>
          <p:cNvSpPr txBox="1"/>
          <p:nvPr/>
        </p:nvSpPr>
        <p:spPr>
          <a:xfrm>
            <a:off x="4280602" y="989749"/>
            <a:ext cx="254894" cy="2385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dirty="0">
                <a:latin typeface="Times New Roman"/>
                <a:cs typeface="Times New Roman"/>
              </a:rPr>
              <a:t>B</a:t>
            </a:r>
            <a:endParaRPr kumimoji="1" lang="zh-CN" altLang="en-US" sz="1200" dirty="0">
              <a:latin typeface="Times New Roman"/>
              <a:cs typeface="Times New Roman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CD4FEE5-5D9A-45ED-A743-B684E5242D52}"/>
              </a:ext>
            </a:extLst>
          </p:cNvPr>
          <p:cNvSpPr txBox="1"/>
          <p:nvPr/>
        </p:nvSpPr>
        <p:spPr>
          <a:xfrm>
            <a:off x="3800676" y="989749"/>
            <a:ext cx="247228" cy="2385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dirty="0">
                <a:latin typeface="Times New Roman"/>
                <a:cs typeface="Times New Roman"/>
              </a:rPr>
              <a:t>T</a:t>
            </a:r>
            <a:endParaRPr kumimoji="1" lang="zh-CN" altLang="en-US" sz="1200" dirty="0">
              <a:latin typeface="Times New Roman"/>
              <a:cs typeface="Times New Roman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E16469F8-43B4-434B-80B3-DE0836D91563}"/>
              </a:ext>
            </a:extLst>
          </p:cNvPr>
          <p:cNvSpPr txBox="1"/>
          <p:nvPr/>
        </p:nvSpPr>
        <p:spPr>
          <a:xfrm>
            <a:off x="3237492" y="989749"/>
            <a:ext cx="239762" cy="2385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dirty="0">
                <a:latin typeface="Times New Roman"/>
                <a:cs typeface="Times New Roman"/>
              </a:rPr>
              <a:t>P</a:t>
            </a:r>
            <a:endParaRPr kumimoji="1" lang="zh-CN" altLang="en-US" sz="1200" dirty="0">
              <a:latin typeface="Times New Roman"/>
              <a:cs typeface="Times New Roman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665D55E-E022-4B90-897A-BC329D5ECFD9}"/>
              </a:ext>
            </a:extLst>
          </p:cNvPr>
          <p:cNvSpPr txBox="1"/>
          <p:nvPr/>
        </p:nvSpPr>
        <p:spPr>
          <a:xfrm>
            <a:off x="7635633" y="974759"/>
            <a:ext cx="254894" cy="2385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dirty="0">
                <a:latin typeface="Times New Roman"/>
                <a:cs typeface="Times New Roman"/>
              </a:rPr>
              <a:t>B</a:t>
            </a:r>
            <a:endParaRPr kumimoji="1" lang="zh-CN" altLang="en-US" sz="1200" dirty="0">
              <a:latin typeface="Times New Roman"/>
              <a:cs typeface="Times New Roman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95F5BA19-0958-4FA0-BA98-0BD97EC8CF45}"/>
              </a:ext>
            </a:extLst>
          </p:cNvPr>
          <p:cNvSpPr txBox="1"/>
          <p:nvPr/>
        </p:nvSpPr>
        <p:spPr>
          <a:xfrm>
            <a:off x="7053331" y="951118"/>
            <a:ext cx="254894" cy="2385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dirty="0">
                <a:latin typeface="Times New Roman"/>
                <a:cs typeface="Times New Roman"/>
              </a:rPr>
              <a:t>B</a:t>
            </a:r>
            <a:endParaRPr kumimoji="1" lang="zh-CN" altLang="en-US" sz="1200" dirty="0">
              <a:latin typeface="Times New Roman"/>
              <a:cs typeface="Times New Roman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3CB7A8A5-3BB4-4F6D-BF6A-C3A008AD8232}"/>
              </a:ext>
            </a:extLst>
          </p:cNvPr>
          <p:cNvSpPr txBox="1"/>
          <p:nvPr/>
        </p:nvSpPr>
        <p:spPr>
          <a:xfrm>
            <a:off x="6554283" y="959318"/>
            <a:ext cx="247228" cy="2385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dirty="0">
                <a:latin typeface="Times New Roman"/>
                <a:cs typeface="Times New Roman"/>
              </a:rPr>
              <a:t>T</a:t>
            </a:r>
            <a:endParaRPr kumimoji="1" lang="zh-CN" altLang="en-US" sz="1200" dirty="0">
              <a:latin typeface="Times New Roman"/>
              <a:cs typeface="Times New Roman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0FFD5F71-ACBB-4483-BC75-B09A5692CF99}"/>
              </a:ext>
            </a:extLst>
          </p:cNvPr>
          <p:cNvSpPr txBox="1"/>
          <p:nvPr/>
        </p:nvSpPr>
        <p:spPr>
          <a:xfrm>
            <a:off x="6002584" y="959318"/>
            <a:ext cx="239762" cy="2385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dirty="0">
                <a:latin typeface="Times New Roman"/>
                <a:cs typeface="Times New Roman"/>
              </a:rPr>
              <a:t>P</a:t>
            </a:r>
            <a:endParaRPr kumimoji="1" lang="zh-CN" altLang="en-US" sz="1200" dirty="0">
              <a:latin typeface="Times New Roman"/>
              <a:cs typeface="Times New Roman"/>
            </a:endParaRPr>
          </a:p>
        </p:txBody>
      </p:sp>
      <p:cxnSp>
        <p:nvCxnSpPr>
          <p:cNvPr id="23" name="直线连接符 70">
            <a:extLst>
              <a:ext uri="{FF2B5EF4-FFF2-40B4-BE49-F238E27FC236}">
                <a16:creationId xmlns:a16="http://schemas.microsoft.com/office/drawing/2014/main" id="{0CCFF46C-5531-469D-B13A-6526D460F01B}"/>
              </a:ext>
            </a:extLst>
          </p:cNvPr>
          <p:cNvCxnSpPr>
            <a:cxnSpLocks/>
          </p:cNvCxnSpPr>
          <p:nvPr/>
        </p:nvCxnSpPr>
        <p:spPr>
          <a:xfrm>
            <a:off x="642216" y="980249"/>
            <a:ext cx="1741242" cy="0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直线连接符 71">
            <a:extLst>
              <a:ext uri="{FF2B5EF4-FFF2-40B4-BE49-F238E27FC236}">
                <a16:creationId xmlns:a16="http://schemas.microsoft.com/office/drawing/2014/main" id="{2132A517-1041-4781-B062-16527FC27863}"/>
              </a:ext>
            </a:extLst>
          </p:cNvPr>
          <p:cNvCxnSpPr>
            <a:cxnSpLocks/>
          </p:cNvCxnSpPr>
          <p:nvPr/>
        </p:nvCxnSpPr>
        <p:spPr>
          <a:xfrm>
            <a:off x="3377098" y="959318"/>
            <a:ext cx="1621673" cy="0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直线连接符 72">
            <a:extLst>
              <a:ext uri="{FF2B5EF4-FFF2-40B4-BE49-F238E27FC236}">
                <a16:creationId xmlns:a16="http://schemas.microsoft.com/office/drawing/2014/main" id="{5EA9A932-6202-4BD8-BBF4-1F034EAAD35E}"/>
              </a:ext>
            </a:extLst>
          </p:cNvPr>
          <p:cNvCxnSpPr>
            <a:cxnSpLocks/>
          </p:cNvCxnSpPr>
          <p:nvPr/>
        </p:nvCxnSpPr>
        <p:spPr>
          <a:xfrm>
            <a:off x="6362764" y="989749"/>
            <a:ext cx="1341415" cy="0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27">
            <a:extLst>
              <a:ext uri="{FF2B5EF4-FFF2-40B4-BE49-F238E27FC236}">
                <a16:creationId xmlns:a16="http://schemas.microsoft.com/office/drawing/2014/main" id="{6971636E-25D4-442C-A534-8F40A4BCCAC1}"/>
              </a:ext>
            </a:extLst>
          </p:cNvPr>
          <p:cNvCxnSpPr/>
          <p:nvPr/>
        </p:nvCxnSpPr>
        <p:spPr>
          <a:xfrm>
            <a:off x="8263406" y="1881028"/>
            <a:ext cx="101886" cy="16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28">
            <a:extLst>
              <a:ext uri="{FF2B5EF4-FFF2-40B4-BE49-F238E27FC236}">
                <a16:creationId xmlns:a16="http://schemas.microsoft.com/office/drawing/2014/main" id="{211DF223-C628-4F7C-8CF6-86A3FD3EA10B}"/>
              </a:ext>
            </a:extLst>
          </p:cNvPr>
          <p:cNvSpPr txBox="1"/>
          <p:nvPr/>
        </p:nvSpPr>
        <p:spPr>
          <a:xfrm>
            <a:off x="8365292" y="1732480"/>
            <a:ext cx="241424" cy="287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25</a:t>
            </a:r>
            <a:endParaRPr lang="zh-CN" alt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3" name="直接连接符 35">
            <a:extLst>
              <a:ext uri="{FF2B5EF4-FFF2-40B4-BE49-F238E27FC236}">
                <a16:creationId xmlns:a16="http://schemas.microsoft.com/office/drawing/2014/main" id="{6367E6FB-46CF-4A1C-B48F-6DA8AD3FE9DF}"/>
              </a:ext>
            </a:extLst>
          </p:cNvPr>
          <p:cNvCxnSpPr/>
          <p:nvPr/>
        </p:nvCxnSpPr>
        <p:spPr>
          <a:xfrm>
            <a:off x="8323366" y="2289029"/>
            <a:ext cx="101886" cy="16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6">
            <a:extLst>
              <a:ext uri="{FF2B5EF4-FFF2-40B4-BE49-F238E27FC236}">
                <a16:creationId xmlns:a16="http://schemas.microsoft.com/office/drawing/2014/main" id="{0BE139A6-2971-4B4F-85AF-197DE06FC4E1}"/>
              </a:ext>
            </a:extLst>
          </p:cNvPr>
          <p:cNvSpPr txBox="1"/>
          <p:nvPr/>
        </p:nvSpPr>
        <p:spPr>
          <a:xfrm>
            <a:off x="8365292" y="2140479"/>
            <a:ext cx="265235" cy="3164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20</a:t>
            </a:r>
            <a:endParaRPr lang="zh-CN" alt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5">
            <a:extLst>
              <a:ext uri="{FF2B5EF4-FFF2-40B4-BE49-F238E27FC236}">
                <a16:creationId xmlns:a16="http://schemas.microsoft.com/office/drawing/2014/main" id="{36556D70-936C-4484-AD6E-607407F1677C}"/>
              </a:ext>
            </a:extLst>
          </p:cNvPr>
          <p:cNvSpPr txBox="1"/>
          <p:nvPr/>
        </p:nvSpPr>
        <p:spPr>
          <a:xfrm>
            <a:off x="8705808" y="1882679"/>
            <a:ext cx="40588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200" dirty="0" err="1">
                <a:latin typeface="Times New Roman" pitchFamily="18" charset="0"/>
                <a:cs typeface="Times New Roman" pitchFamily="18" charset="0"/>
              </a:rPr>
              <a:t>PrP</a:t>
            </a:r>
            <a:endParaRPr lang="zh-CN" alt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6" name="直接连接符 27">
            <a:extLst>
              <a:ext uri="{FF2B5EF4-FFF2-40B4-BE49-F238E27FC236}">
                <a16:creationId xmlns:a16="http://schemas.microsoft.com/office/drawing/2014/main" id="{32F29E53-0203-4A4A-880D-0958A39E9773}"/>
              </a:ext>
            </a:extLst>
          </p:cNvPr>
          <p:cNvCxnSpPr/>
          <p:nvPr/>
        </p:nvCxnSpPr>
        <p:spPr>
          <a:xfrm>
            <a:off x="8198368" y="4122470"/>
            <a:ext cx="101886" cy="16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28">
            <a:extLst>
              <a:ext uri="{FF2B5EF4-FFF2-40B4-BE49-F238E27FC236}">
                <a16:creationId xmlns:a16="http://schemas.microsoft.com/office/drawing/2014/main" id="{74657F2E-D933-4171-8F6F-E1D0E2A9FF26}"/>
              </a:ext>
            </a:extLst>
          </p:cNvPr>
          <p:cNvSpPr txBox="1"/>
          <p:nvPr/>
        </p:nvSpPr>
        <p:spPr>
          <a:xfrm>
            <a:off x="8300254" y="3973922"/>
            <a:ext cx="241424" cy="287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25</a:t>
            </a:r>
            <a:endParaRPr lang="zh-CN" alt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8" name="直接连接符 35">
            <a:extLst>
              <a:ext uri="{FF2B5EF4-FFF2-40B4-BE49-F238E27FC236}">
                <a16:creationId xmlns:a16="http://schemas.microsoft.com/office/drawing/2014/main" id="{8BF7FB2B-E802-4B3E-A458-9BC94F6291D8}"/>
              </a:ext>
            </a:extLst>
          </p:cNvPr>
          <p:cNvCxnSpPr/>
          <p:nvPr/>
        </p:nvCxnSpPr>
        <p:spPr>
          <a:xfrm>
            <a:off x="8198368" y="4530471"/>
            <a:ext cx="101886" cy="16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6">
            <a:extLst>
              <a:ext uri="{FF2B5EF4-FFF2-40B4-BE49-F238E27FC236}">
                <a16:creationId xmlns:a16="http://schemas.microsoft.com/office/drawing/2014/main" id="{8E082B8E-EBF7-442F-8EFF-E89D736596B1}"/>
              </a:ext>
            </a:extLst>
          </p:cNvPr>
          <p:cNvSpPr txBox="1"/>
          <p:nvPr/>
        </p:nvSpPr>
        <p:spPr>
          <a:xfrm>
            <a:off x="8300254" y="4381921"/>
            <a:ext cx="265235" cy="3164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20</a:t>
            </a:r>
            <a:endParaRPr lang="zh-CN" alt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TextBox 5">
            <a:extLst>
              <a:ext uri="{FF2B5EF4-FFF2-40B4-BE49-F238E27FC236}">
                <a16:creationId xmlns:a16="http://schemas.microsoft.com/office/drawing/2014/main" id="{8CBDFB33-BBB4-4EDB-B0B1-4F6F5814EB06}"/>
              </a:ext>
            </a:extLst>
          </p:cNvPr>
          <p:cNvSpPr txBox="1"/>
          <p:nvPr/>
        </p:nvSpPr>
        <p:spPr>
          <a:xfrm>
            <a:off x="8640770" y="4124121"/>
            <a:ext cx="40588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200" dirty="0" err="1">
                <a:latin typeface="Times New Roman" pitchFamily="18" charset="0"/>
                <a:cs typeface="Times New Roman" pitchFamily="18" charset="0"/>
              </a:rPr>
              <a:t>PrP</a:t>
            </a:r>
            <a:endParaRPr lang="zh-CN" alt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6C23D876-8AEC-430A-A345-7CB1CCAA6185}"/>
              </a:ext>
            </a:extLst>
          </p:cNvPr>
          <p:cNvSpPr txBox="1"/>
          <p:nvPr/>
        </p:nvSpPr>
        <p:spPr>
          <a:xfrm>
            <a:off x="4054912" y="3017422"/>
            <a:ext cx="402753" cy="2385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dirty="0">
                <a:latin typeface="Times New Roman"/>
                <a:cs typeface="Times New Roman"/>
              </a:rPr>
              <a:t>8H4</a:t>
            </a:r>
            <a:endParaRPr kumimoji="1" lang="zh-CN" altLang="en-US" sz="1200" dirty="0">
              <a:latin typeface="Times New Roman"/>
              <a:cs typeface="Times New Roman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A8437948-2CF0-4EFC-A878-C219196027E3}"/>
              </a:ext>
            </a:extLst>
          </p:cNvPr>
          <p:cNvSpPr txBox="1"/>
          <p:nvPr/>
        </p:nvSpPr>
        <p:spPr>
          <a:xfrm>
            <a:off x="1258603" y="3032412"/>
            <a:ext cx="398953" cy="2385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dirty="0">
                <a:latin typeface="Times New Roman"/>
                <a:cs typeface="Times New Roman"/>
              </a:rPr>
              <a:t>7D9</a:t>
            </a:r>
            <a:endParaRPr kumimoji="1" lang="zh-CN" altLang="en-US" sz="1200" dirty="0">
              <a:latin typeface="Times New Roman"/>
              <a:cs typeface="Times New Roman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C56383DC-EEFB-404D-8385-C25883772074}"/>
              </a:ext>
            </a:extLst>
          </p:cNvPr>
          <p:cNvSpPr txBox="1"/>
          <p:nvPr/>
        </p:nvSpPr>
        <p:spPr>
          <a:xfrm>
            <a:off x="6642604" y="3032412"/>
            <a:ext cx="550813" cy="2385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dirty="0">
                <a:latin typeface="Times New Roman"/>
                <a:cs typeface="Times New Roman"/>
              </a:rPr>
              <a:t>SAF32</a:t>
            </a:r>
            <a:endParaRPr kumimoji="1" lang="zh-CN" altLang="en-US" sz="1200" dirty="0">
              <a:latin typeface="Times New Roman"/>
              <a:cs typeface="Times New Roman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062E6653-C139-4EDC-8F13-6107887F7EFB}"/>
              </a:ext>
            </a:extLst>
          </p:cNvPr>
          <p:cNvSpPr txBox="1"/>
          <p:nvPr/>
        </p:nvSpPr>
        <p:spPr>
          <a:xfrm>
            <a:off x="41588" y="2694458"/>
            <a:ext cx="338356" cy="2385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>
                <a:latin typeface="Times New Roman"/>
                <a:cs typeface="Times New Roman"/>
              </a:rPr>
              <a:t>PK</a:t>
            </a:r>
            <a:endParaRPr kumimoji="1" lang="zh-CN" altLang="en-US" sz="1200" dirty="0">
              <a:latin typeface="Times New Roman"/>
              <a:cs typeface="Times New Roman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CC2AFB46-D77C-4E41-BE77-858A7C7A74B9}"/>
              </a:ext>
            </a:extLst>
          </p:cNvPr>
          <p:cNvSpPr txBox="1"/>
          <p:nvPr/>
        </p:nvSpPr>
        <p:spPr>
          <a:xfrm>
            <a:off x="503788" y="2694458"/>
            <a:ext cx="300358" cy="2385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>
                <a:latin typeface="Times New Roman"/>
                <a:cs typeface="Times New Roman"/>
              </a:rPr>
              <a:t>－</a:t>
            </a: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219E96BB-5E9A-43F0-881D-29DE9B6CB3FE}"/>
              </a:ext>
            </a:extLst>
          </p:cNvPr>
          <p:cNvSpPr txBox="1"/>
          <p:nvPr/>
        </p:nvSpPr>
        <p:spPr>
          <a:xfrm>
            <a:off x="1040916" y="2694458"/>
            <a:ext cx="300358" cy="2385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>
                <a:latin typeface="Times New Roman"/>
                <a:cs typeface="Times New Roman"/>
              </a:rPr>
              <a:t>＋</a:t>
            </a: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3F5C6CC1-9A30-44C9-8203-82FC461F5E37}"/>
              </a:ext>
            </a:extLst>
          </p:cNvPr>
          <p:cNvSpPr txBox="1"/>
          <p:nvPr/>
        </p:nvSpPr>
        <p:spPr>
          <a:xfrm>
            <a:off x="1604101" y="2694458"/>
            <a:ext cx="300358" cy="2385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>
                <a:latin typeface="Times New Roman"/>
                <a:cs typeface="Times New Roman"/>
              </a:rPr>
              <a:t>－</a:t>
            </a: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4A53302F-B726-4EC0-B7D1-54943D21A91A}"/>
              </a:ext>
            </a:extLst>
          </p:cNvPr>
          <p:cNvSpPr txBox="1"/>
          <p:nvPr/>
        </p:nvSpPr>
        <p:spPr>
          <a:xfrm>
            <a:off x="2126239" y="2694458"/>
            <a:ext cx="300358" cy="2385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>
                <a:latin typeface="Times New Roman"/>
                <a:cs typeface="Times New Roman"/>
              </a:rPr>
              <a:t>－</a:t>
            </a: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3EFBEA29-A00C-4545-A7F7-BC17CA8E72D8}"/>
              </a:ext>
            </a:extLst>
          </p:cNvPr>
          <p:cNvSpPr txBox="1"/>
          <p:nvPr/>
        </p:nvSpPr>
        <p:spPr>
          <a:xfrm>
            <a:off x="3154652" y="2694458"/>
            <a:ext cx="300358" cy="2385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>
                <a:latin typeface="Times New Roman"/>
                <a:cs typeface="Times New Roman"/>
              </a:rPr>
              <a:t>－</a:t>
            </a: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FE254C94-BF91-4CC8-B134-4AA5E3A715A8}"/>
              </a:ext>
            </a:extLst>
          </p:cNvPr>
          <p:cNvSpPr txBox="1"/>
          <p:nvPr/>
        </p:nvSpPr>
        <p:spPr>
          <a:xfrm>
            <a:off x="3721760" y="2694458"/>
            <a:ext cx="300358" cy="2385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>
                <a:latin typeface="Times New Roman"/>
                <a:cs typeface="Times New Roman"/>
              </a:rPr>
              <a:t>－</a:t>
            </a: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E9D4EC3D-9CDD-416B-883C-849A626951DC}"/>
              </a:ext>
            </a:extLst>
          </p:cNvPr>
          <p:cNvSpPr txBox="1"/>
          <p:nvPr/>
        </p:nvSpPr>
        <p:spPr>
          <a:xfrm>
            <a:off x="4284944" y="2694458"/>
            <a:ext cx="300358" cy="2385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>
                <a:latin typeface="Times New Roman"/>
                <a:cs typeface="Times New Roman"/>
              </a:rPr>
              <a:t>－</a:t>
            </a: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15B2B2F4-C86C-4CDC-93B8-22F5C7528EE6}"/>
              </a:ext>
            </a:extLst>
          </p:cNvPr>
          <p:cNvSpPr txBox="1"/>
          <p:nvPr/>
        </p:nvSpPr>
        <p:spPr>
          <a:xfrm>
            <a:off x="4792092" y="2694458"/>
            <a:ext cx="300358" cy="2385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>
                <a:latin typeface="Times New Roman"/>
                <a:cs typeface="Times New Roman"/>
              </a:rPr>
              <a:t>＋</a:t>
            </a: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2D23032E-78D7-4FA0-8A35-5BE1DDA24101}"/>
              </a:ext>
            </a:extLst>
          </p:cNvPr>
          <p:cNvSpPr txBox="1"/>
          <p:nvPr/>
        </p:nvSpPr>
        <p:spPr>
          <a:xfrm>
            <a:off x="5936671" y="2694458"/>
            <a:ext cx="300358" cy="2385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>
                <a:latin typeface="Times New Roman"/>
                <a:cs typeface="Times New Roman"/>
              </a:rPr>
              <a:t>－</a:t>
            </a: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DD2CC9B7-BC84-4F37-A7F5-4BD5F6665B99}"/>
              </a:ext>
            </a:extLst>
          </p:cNvPr>
          <p:cNvSpPr txBox="1"/>
          <p:nvPr/>
        </p:nvSpPr>
        <p:spPr>
          <a:xfrm>
            <a:off x="6518769" y="2694458"/>
            <a:ext cx="300358" cy="2385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>
                <a:latin typeface="Times New Roman"/>
                <a:cs typeface="Times New Roman"/>
              </a:rPr>
              <a:t>－</a:t>
            </a: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DB236FBC-3D48-4070-B233-4335AAF41AB3}"/>
              </a:ext>
            </a:extLst>
          </p:cNvPr>
          <p:cNvSpPr txBox="1"/>
          <p:nvPr/>
        </p:nvSpPr>
        <p:spPr>
          <a:xfrm>
            <a:off x="7066964" y="2694458"/>
            <a:ext cx="300358" cy="2385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>
                <a:latin typeface="Times New Roman"/>
                <a:cs typeface="Times New Roman"/>
              </a:rPr>
              <a:t>－</a:t>
            </a: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86B20B3D-6793-41DF-9F40-05A8FE87D128}"/>
              </a:ext>
            </a:extLst>
          </p:cNvPr>
          <p:cNvSpPr txBox="1"/>
          <p:nvPr/>
        </p:nvSpPr>
        <p:spPr>
          <a:xfrm>
            <a:off x="7604091" y="2694458"/>
            <a:ext cx="300358" cy="2385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>
                <a:latin typeface="Times New Roman"/>
                <a:cs typeface="Times New Roman"/>
              </a:rPr>
              <a:t>＋</a:t>
            </a: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CB998D3D-4BE4-491F-9D84-CB98EE0A4041}"/>
              </a:ext>
            </a:extLst>
          </p:cNvPr>
          <p:cNvSpPr txBox="1"/>
          <p:nvPr/>
        </p:nvSpPr>
        <p:spPr>
          <a:xfrm>
            <a:off x="2126217" y="3280426"/>
            <a:ext cx="247228" cy="2385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dirty="0">
                <a:latin typeface="Times New Roman"/>
                <a:cs typeface="Times New Roman"/>
              </a:rPr>
              <a:t>T</a:t>
            </a:r>
            <a:endParaRPr kumimoji="1" lang="zh-CN" altLang="en-US" sz="1200" dirty="0">
              <a:latin typeface="Times New Roman"/>
              <a:cs typeface="Times New Roman"/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BAAA60B6-9F63-4DC6-BBA8-952449EA28A7}"/>
              </a:ext>
            </a:extLst>
          </p:cNvPr>
          <p:cNvSpPr txBox="1"/>
          <p:nvPr/>
        </p:nvSpPr>
        <p:spPr>
          <a:xfrm>
            <a:off x="1637983" y="3280426"/>
            <a:ext cx="239762" cy="2385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dirty="0">
                <a:latin typeface="Times New Roman"/>
                <a:cs typeface="Times New Roman"/>
              </a:rPr>
              <a:t>P</a:t>
            </a:r>
            <a:endParaRPr kumimoji="1" lang="zh-CN" altLang="en-US" sz="1200" dirty="0">
              <a:latin typeface="Times New Roman"/>
              <a:cs typeface="Times New Roman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9E0F02F9-727B-48C6-97FA-51174E738F60}"/>
              </a:ext>
            </a:extLst>
          </p:cNvPr>
          <p:cNvSpPr txBox="1"/>
          <p:nvPr/>
        </p:nvSpPr>
        <p:spPr>
          <a:xfrm>
            <a:off x="1119769" y="3280426"/>
            <a:ext cx="254894" cy="2385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dirty="0">
                <a:latin typeface="Times New Roman"/>
                <a:cs typeface="Times New Roman"/>
              </a:rPr>
              <a:t>B</a:t>
            </a:r>
            <a:endParaRPr kumimoji="1" lang="zh-CN" altLang="en-US" sz="1200" dirty="0">
              <a:latin typeface="Times New Roman"/>
              <a:cs typeface="Times New Roman"/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86F5567E-3EAD-44E6-AF38-DF81B18CF754}"/>
              </a:ext>
            </a:extLst>
          </p:cNvPr>
          <p:cNvSpPr txBox="1"/>
          <p:nvPr/>
        </p:nvSpPr>
        <p:spPr>
          <a:xfrm>
            <a:off x="567650" y="3280426"/>
            <a:ext cx="254894" cy="2385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dirty="0">
                <a:latin typeface="Times New Roman"/>
                <a:cs typeface="Times New Roman"/>
              </a:rPr>
              <a:t>B</a:t>
            </a:r>
            <a:endParaRPr kumimoji="1" lang="zh-CN" altLang="en-US" sz="1200" dirty="0">
              <a:latin typeface="Times New Roman"/>
              <a:cs typeface="Times New Roman"/>
            </a:endParaRP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FD53ED3C-C1C9-48DE-8BDF-B8312FB80B54}"/>
              </a:ext>
            </a:extLst>
          </p:cNvPr>
          <p:cNvSpPr txBox="1"/>
          <p:nvPr/>
        </p:nvSpPr>
        <p:spPr>
          <a:xfrm>
            <a:off x="4986939" y="3280426"/>
            <a:ext cx="247228" cy="2385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dirty="0">
                <a:latin typeface="Times New Roman"/>
                <a:cs typeface="Times New Roman"/>
              </a:rPr>
              <a:t>T</a:t>
            </a:r>
            <a:endParaRPr kumimoji="1" lang="zh-CN" altLang="en-US" sz="1200" dirty="0">
              <a:latin typeface="Times New Roman"/>
              <a:cs typeface="Times New Roman"/>
            </a:endParaRP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C2479EC6-7E53-42AB-9F3C-65F32F2AADE0}"/>
              </a:ext>
            </a:extLst>
          </p:cNvPr>
          <p:cNvSpPr txBox="1"/>
          <p:nvPr/>
        </p:nvSpPr>
        <p:spPr>
          <a:xfrm>
            <a:off x="4393775" y="3280426"/>
            <a:ext cx="239762" cy="2385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dirty="0">
                <a:latin typeface="Times New Roman"/>
                <a:cs typeface="Times New Roman"/>
              </a:rPr>
              <a:t>P</a:t>
            </a:r>
            <a:endParaRPr kumimoji="1" lang="zh-CN" altLang="en-US" sz="1200" dirty="0">
              <a:latin typeface="Times New Roman"/>
              <a:cs typeface="Times New Roman"/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DDE35497-ECA3-4273-91EE-7627BDAB782E}"/>
              </a:ext>
            </a:extLst>
          </p:cNvPr>
          <p:cNvSpPr txBox="1"/>
          <p:nvPr/>
        </p:nvSpPr>
        <p:spPr>
          <a:xfrm>
            <a:off x="3770631" y="3280426"/>
            <a:ext cx="254894" cy="2385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dirty="0">
                <a:latin typeface="Times New Roman"/>
                <a:cs typeface="Times New Roman"/>
              </a:rPr>
              <a:t>B</a:t>
            </a:r>
            <a:endParaRPr kumimoji="1" lang="zh-CN" altLang="en-US" sz="1200" dirty="0">
              <a:latin typeface="Times New Roman"/>
              <a:cs typeface="Times New Roman"/>
            </a:endParaRP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6AAF92B6-73D1-4E81-B7B7-94F76D314421}"/>
              </a:ext>
            </a:extLst>
          </p:cNvPr>
          <p:cNvSpPr txBox="1"/>
          <p:nvPr/>
        </p:nvSpPr>
        <p:spPr>
          <a:xfrm>
            <a:off x="3218513" y="3280426"/>
            <a:ext cx="254894" cy="2385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dirty="0">
                <a:latin typeface="Times New Roman"/>
                <a:cs typeface="Times New Roman"/>
              </a:rPr>
              <a:t>B</a:t>
            </a:r>
            <a:endParaRPr kumimoji="1" lang="zh-CN" altLang="en-US" sz="1200" dirty="0">
              <a:latin typeface="Times New Roman"/>
              <a:cs typeface="Times New Roman"/>
            </a:endParaRP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DE82B93A-3749-47B6-8CED-88B317F3A798}"/>
              </a:ext>
            </a:extLst>
          </p:cNvPr>
          <p:cNvSpPr txBox="1"/>
          <p:nvPr/>
        </p:nvSpPr>
        <p:spPr>
          <a:xfrm>
            <a:off x="7595761" y="3280426"/>
            <a:ext cx="254894" cy="2385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dirty="0">
                <a:latin typeface="Times New Roman"/>
                <a:cs typeface="Times New Roman"/>
              </a:rPr>
              <a:t>B</a:t>
            </a:r>
            <a:endParaRPr kumimoji="1" lang="zh-CN" altLang="en-US" sz="1200" dirty="0">
              <a:latin typeface="Times New Roman"/>
              <a:cs typeface="Times New Roman"/>
            </a:endParaRP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3282277C-62B8-4ABD-A9B8-AD26C279AA34}"/>
              </a:ext>
            </a:extLst>
          </p:cNvPr>
          <p:cNvSpPr txBox="1"/>
          <p:nvPr/>
        </p:nvSpPr>
        <p:spPr>
          <a:xfrm>
            <a:off x="7043643" y="3280426"/>
            <a:ext cx="254894" cy="2385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dirty="0">
                <a:latin typeface="Times New Roman"/>
                <a:cs typeface="Times New Roman"/>
              </a:rPr>
              <a:t>B</a:t>
            </a:r>
            <a:endParaRPr kumimoji="1" lang="zh-CN" altLang="en-US" sz="1200" dirty="0">
              <a:latin typeface="Times New Roman"/>
              <a:cs typeface="Times New Roman"/>
            </a:endParaRP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DECFDE65-8815-41E5-97BA-8728070B67F8}"/>
              </a:ext>
            </a:extLst>
          </p:cNvPr>
          <p:cNvSpPr txBox="1"/>
          <p:nvPr/>
        </p:nvSpPr>
        <p:spPr>
          <a:xfrm>
            <a:off x="6503757" y="3280426"/>
            <a:ext cx="247228" cy="2385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dirty="0">
                <a:latin typeface="Times New Roman"/>
                <a:cs typeface="Times New Roman"/>
              </a:rPr>
              <a:t>T</a:t>
            </a:r>
            <a:endParaRPr kumimoji="1" lang="zh-CN" altLang="en-US" sz="1200" dirty="0">
              <a:latin typeface="Times New Roman"/>
              <a:cs typeface="Times New Roman"/>
            </a:endParaRP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A5D544DA-94D8-4A1D-BF45-40F71DF04CBD}"/>
              </a:ext>
            </a:extLst>
          </p:cNvPr>
          <p:cNvSpPr txBox="1"/>
          <p:nvPr/>
        </p:nvSpPr>
        <p:spPr>
          <a:xfrm>
            <a:off x="6015523" y="3280426"/>
            <a:ext cx="239762" cy="2385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dirty="0">
                <a:latin typeface="Times New Roman"/>
                <a:cs typeface="Times New Roman"/>
              </a:rPr>
              <a:t>P</a:t>
            </a:r>
            <a:endParaRPr kumimoji="1" lang="zh-CN" altLang="en-US" sz="1200" dirty="0">
              <a:latin typeface="Times New Roman"/>
              <a:cs typeface="Times New Roman"/>
            </a:endParaRPr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56793C65-DCDA-437E-B9EB-12E817E89BD9}"/>
              </a:ext>
            </a:extLst>
          </p:cNvPr>
          <p:cNvSpPr txBox="1"/>
          <p:nvPr/>
        </p:nvSpPr>
        <p:spPr>
          <a:xfrm>
            <a:off x="44088" y="5065398"/>
            <a:ext cx="338356" cy="2385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>
                <a:latin typeface="Times New Roman"/>
                <a:cs typeface="Times New Roman"/>
              </a:rPr>
              <a:t>PK</a:t>
            </a:r>
            <a:endParaRPr kumimoji="1" lang="zh-CN" altLang="en-US" sz="1200" dirty="0">
              <a:latin typeface="Times New Roman"/>
              <a:cs typeface="Times New Roman"/>
            </a:endParaRP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90C5FBD7-6CD9-494B-BEE3-103B7A4978C9}"/>
              </a:ext>
            </a:extLst>
          </p:cNvPr>
          <p:cNvSpPr txBox="1"/>
          <p:nvPr/>
        </p:nvSpPr>
        <p:spPr>
          <a:xfrm>
            <a:off x="506288" y="5065398"/>
            <a:ext cx="300358" cy="2385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>
                <a:latin typeface="Times New Roman"/>
                <a:cs typeface="Times New Roman"/>
              </a:rPr>
              <a:t>－</a:t>
            </a:r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id="{831414E5-FA42-475D-B7DA-989EDB190A1A}"/>
              </a:ext>
            </a:extLst>
          </p:cNvPr>
          <p:cNvSpPr txBox="1"/>
          <p:nvPr/>
        </p:nvSpPr>
        <p:spPr>
          <a:xfrm>
            <a:off x="1043416" y="5065398"/>
            <a:ext cx="300358" cy="2385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>
                <a:latin typeface="Times New Roman"/>
                <a:cs typeface="Times New Roman"/>
              </a:rPr>
              <a:t>＋</a:t>
            </a:r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D9F09143-4AD6-4024-A829-ADB2634D5C2A}"/>
              </a:ext>
            </a:extLst>
          </p:cNvPr>
          <p:cNvSpPr txBox="1"/>
          <p:nvPr/>
        </p:nvSpPr>
        <p:spPr>
          <a:xfrm>
            <a:off x="1606601" y="5065398"/>
            <a:ext cx="300358" cy="2385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>
                <a:latin typeface="Times New Roman"/>
                <a:cs typeface="Times New Roman"/>
              </a:rPr>
              <a:t>－</a:t>
            </a:r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id="{451744FF-0324-4947-B3BA-A52BD577E341}"/>
              </a:ext>
            </a:extLst>
          </p:cNvPr>
          <p:cNvSpPr txBox="1"/>
          <p:nvPr/>
        </p:nvSpPr>
        <p:spPr>
          <a:xfrm>
            <a:off x="2128739" y="5065398"/>
            <a:ext cx="300358" cy="2385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>
                <a:latin typeface="Times New Roman"/>
                <a:cs typeface="Times New Roman"/>
              </a:rPr>
              <a:t>－</a:t>
            </a:r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id="{1619445B-E3AB-4936-B393-E1FC4DE20C79}"/>
              </a:ext>
            </a:extLst>
          </p:cNvPr>
          <p:cNvSpPr txBox="1"/>
          <p:nvPr/>
        </p:nvSpPr>
        <p:spPr>
          <a:xfrm>
            <a:off x="3157152" y="5065398"/>
            <a:ext cx="300358" cy="2385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>
                <a:latin typeface="Times New Roman"/>
                <a:cs typeface="Times New Roman"/>
              </a:rPr>
              <a:t>－</a:t>
            </a:r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BB55878C-E343-4E26-B302-69812FE2F762}"/>
              </a:ext>
            </a:extLst>
          </p:cNvPr>
          <p:cNvSpPr txBox="1"/>
          <p:nvPr/>
        </p:nvSpPr>
        <p:spPr>
          <a:xfrm>
            <a:off x="3724260" y="5065398"/>
            <a:ext cx="300358" cy="2385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>
                <a:latin typeface="Times New Roman"/>
                <a:cs typeface="Times New Roman"/>
              </a:rPr>
              <a:t>－</a:t>
            </a:r>
          </a:p>
        </p:txBody>
      </p:sp>
      <p:sp>
        <p:nvSpPr>
          <p:cNvPr id="82" name="文本框 81">
            <a:extLst>
              <a:ext uri="{FF2B5EF4-FFF2-40B4-BE49-F238E27FC236}">
                <a16:creationId xmlns:a16="http://schemas.microsoft.com/office/drawing/2014/main" id="{CC474D45-6A4D-482C-BDF4-B91699C38067}"/>
              </a:ext>
            </a:extLst>
          </p:cNvPr>
          <p:cNvSpPr txBox="1"/>
          <p:nvPr/>
        </p:nvSpPr>
        <p:spPr>
          <a:xfrm>
            <a:off x="4287444" y="5065398"/>
            <a:ext cx="300358" cy="2385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>
                <a:latin typeface="Times New Roman"/>
                <a:cs typeface="Times New Roman"/>
              </a:rPr>
              <a:t>－</a:t>
            </a:r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id="{7E19A62F-0AC6-418D-A743-806AD7DCF997}"/>
              </a:ext>
            </a:extLst>
          </p:cNvPr>
          <p:cNvSpPr txBox="1"/>
          <p:nvPr/>
        </p:nvSpPr>
        <p:spPr>
          <a:xfrm>
            <a:off x="4794592" y="5065398"/>
            <a:ext cx="300358" cy="2385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>
                <a:latin typeface="Times New Roman"/>
                <a:cs typeface="Times New Roman"/>
              </a:rPr>
              <a:t>＋</a:t>
            </a:r>
          </a:p>
        </p:txBody>
      </p:sp>
      <p:sp>
        <p:nvSpPr>
          <p:cNvPr id="84" name="文本框 83">
            <a:extLst>
              <a:ext uri="{FF2B5EF4-FFF2-40B4-BE49-F238E27FC236}">
                <a16:creationId xmlns:a16="http://schemas.microsoft.com/office/drawing/2014/main" id="{1B5603F2-D586-49C8-996C-59D619E1529B}"/>
              </a:ext>
            </a:extLst>
          </p:cNvPr>
          <p:cNvSpPr txBox="1"/>
          <p:nvPr/>
        </p:nvSpPr>
        <p:spPr>
          <a:xfrm>
            <a:off x="5939171" y="5065398"/>
            <a:ext cx="300358" cy="2385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>
                <a:latin typeface="Times New Roman"/>
                <a:cs typeface="Times New Roman"/>
              </a:rPr>
              <a:t>－</a:t>
            </a:r>
          </a:p>
        </p:txBody>
      </p:sp>
      <p:sp>
        <p:nvSpPr>
          <p:cNvPr id="85" name="文本框 84">
            <a:extLst>
              <a:ext uri="{FF2B5EF4-FFF2-40B4-BE49-F238E27FC236}">
                <a16:creationId xmlns:a16="http://schemas.microsoft.com/office/drawing/2014/main" id="{E920D360-95E5-4AD4-96AD-453A34B0D980}"/>
              </a:ext>
            </a:extLst>
          </p:cNvPr>
          <p:cNvSpPr txBox="1"/>
          <p:nvPr/>
        </p:nvSpPr>
        <p:spPr>
          <a:xfrm>
            <a:off x="6521269" y="5065398"/>
            <a:ext cx="300358" cy="2385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>
                <a:latin typeface="Times New Roman"/>
                <a:cs typeface="Times New Roman"/>
              </a:rPr>
              <a:t>－</a:t>
            </a:r>
          </a:p>
        </p:txBody>
      </p:sp>
      <p:sp>
        <p:nvSpPr>
          <p:cNvPr id="86" name="文本框 85">
            <a:extLst>
              <a:ext uri="{FF2B5EF4-FFF2-40B4-BE49-F238E27FC236}">
                <a16:creationId xmlns:a16="http://schemas.microsoft.com/office/drawing/2014/main" id="{403A0EFD-0100-4944-BFCD-AA98A1190173}"/>
              </a:ext>
            </a:extLst>
          </p:cNvPr>
          <p:cNvSpPr txBox="1"/>
          <p:nvPr/>
        </p:nvSpPr>
        <p:spPr>
          <a:xfrm>
            <a:off x="7069464" y="5065398"/>
            <a:ext cx="300358" cy="2385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>
                <a:latin typeface="Times New Roman"/>
                <a:cs typeface="Times New Roman"/>
              </a:rPr>
              <a:t>－</a:t>
            </a:r>
          </a:p>
        </p:txBody>
      </p:sp>
      <p:sp>
        <p:nvSpPr>
          <p:cNvPr id="87" name="文本框 86">
            <a:extLst>
              <a:ext uri="{FF2B5EF4-FFF2-40B4-BE49-F238E27FC236}">
                <a16:creationId xmlns:a16="http://schemas.microsoft.com/office/drawing/2014/main" id="{6DB17629-DA99-4A42-997C-55FF5C5197CF}"/>
              </a:ext>
            </a:extLst>
          </p:cNvPr>
          <p:cNvSpPr txBox="1"/>
          <p:nvPr/>
        </p:nvSpPr>
        <p:spPr>
          <a:xfrm>
            <a:off x="7606591" y="5065398"/>
            <a:ext cx="300358" cy="2385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>
                <a:latin typeface="Times New Roman"/>
                <a:cs typeface="Times New Roman"/>
              </a:rPr>
              <a:t>＋</a:t>
            </a:r>
          </a:p>
        </p:txBody>
      </p:sp>
      <p:cxnSp>
        <p:nvCxnSpPr>
          <p:cNvPr id="91" name="直线连接符 70">
            <a:extLst>
              <a:ext uri="{FF2B5EF4-FFF2-40B4-BE49-F238E27FC236}">
                <a16:creationId xmlns:a16="http://schemas.microsoft.com/office/drawing/2014/main" id="{D477DAE8-E1D2-4431-B64C-49BB07DFE51F}"/>
              </a:ext>
            </a:extLst>
          </p:cNvPr>
          <p:cNvCxnSpPr>
            <a:cxnSpLocks/>
          </p:cNvCxnSpPr>
          <p:nvPr/>
        </p:nvCxnSpPr>
        <p:spPr>
          <a:xfrm>
            <a:off x="596046" y="3301305"/>
            <a:ext cx="1741242" cy="0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直线连接符 70">
            <a:extLst>
              <a:ext uri="{FF2B5EF4-FFF2-40B4-BE49-F238E27FC236}">
                <a16:creationId xmlns:a16="http://schemas.microsoft.com/office/drawing/2014/main" id="{7CE8F4ED-818E-4D7C-887E-1D34FC11FEBD}"/>
              </a:ext>
            </a:extLst>
          </p:cNvPr>
          <p:cNvCxnSpPr>
            <a:cxnSpLocks/>
          </p:cNvCxnSpPr>
          <p:nvPr/>
        </p:nvCxnSpPr>
        <p:spPr>
          <a:xfrm>
            <a:off x="3377098" y="3298885"/>
            <a:ext cx="1741242" cy="0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直线连接符 70">
            <a:extLst>
              <a:ext uri="{FF2B5EF4-FFF2-40B4-BE49-F238E27FC236}">
                <a16:creationId xmlns:a16="http://schemas.microsoft.com/office/drawing/2014/main" id="{0DD40C47-E55E-4D16-96DD-FD599863676D}"/>
              </a:ext>
            </a:extLst>
          </p:cNvPr>
          <p:cNvCxnSpPr>
            <a:cxnSpLocks/>
          </p:cNvCxnSpPr>
          <p:nvPr/>
        </p:nvCxnSpPr>
        <p:spPr>
          <a:xfrm>
            <a:off x="6050987" y="3280426"/>
            <a:ext cx="1741242" cy="0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8" name="文本框 87">
            <a:extLst>
              <a:ext uri="{FF2B5EF4-FFF2-40B4-BE49-F238E27FC236}">
                <a16:creationId xmlns:a16="http://schemas.microsoft.com/office/drawing/2014/main" id="{E1852D81-F0AF-4FDF-BF8F-5B35231F78AE}"/>
              </a:ext>
            </a:extLst>
          </p:cNvPr>
          <p:cNvSpPr txBox="1"/>
          <p:nvPr/>
        </p:nvSpPr>
        <p:spPr>
          <a:xfrm>
            <a:off x="263958" y="273377"/>
            <a:ext cx="231971" cy="27699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altLang="zh-CN" dirty="0"/>
              <a:t>B</a:t>
            </a:r>
            <a:endParaRPr lang="zh-CN" altLang="en-US" dirty="0"/>
          </a:p>
        </p:txBody>
      </p:sp>
      <p:sp>
        <p:nvSpPr>
          <p:cNvPr id="89" name="文本框 88">
            <a:extLst>
              <a:ext uri="{FF2B5EF4-FFF2-40B4-BE49-F238E27FC236}">
                <a16:creationId xmlns:a16="http://schemas.microsoft.com/office/drawing/2014/main" id="{A3D7DA12-B0DB-4DD6-8A12-3F099FF8ADE9}"/>
              </a:ext>
            </a:extLst>
          </p:cNvPr>
          <p:cNvSpPr txBox="1"/>
          <p:nvPr/>
        </p:nvSpPr>
        <p:spPr>
          <a:xfrm>
            <a:off x="3954369" y="5977765"/>
            <a:ext cx="14836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kumimoji="1" sz="1200">
                <a:latin typeface="Times New Roman"/>
                <a:cs typeface="Times New Roman"/>
              </a:defRPr>
            </a:lvl1pPr>
          </a:lstStyle>
          <a:p>
            <a:r>
              <a:rPr lang="en-US" altLang="zh-CN" dirty="0"/>
              <a:t>Wei</a:t>
            </a:r>
            <a:r>
              <a:rPr lang="zh-CN" altLang="en-US" dirty="0"/>
              <a:t> </a:t>
            </a:r>
            <a:r>
              <a:rPr lang="en-US" altLang="zh-CN" dirty="0"/>
              <a:t>et</a:t>
            </a:r>
            <a:r>
              <a:rPr lang="zh-CN" altLang="en-US" dirty="0"/>
              <a:t> </a:t>
            </a:r>
            <a:r>
              <a:rPr lang="en-US" altLang="zh-CN" dirty="0"/>
              <a:t>al,</a:t>
            </a:r>
            <a:r>
              <a:rPr lang="zh-CN" altLang="en-US" dirty="0"/>
              <a:t> </a:t>
            </a:r>
            <a:r>
              <a:rPr lang="en-US" altLang="zh-CN" dirty="0"/>
              <a:t>Supp</a:t>
            </a:r>
            <a:r>
              <a:rPr lang="zh-CN" altLang="en-US" dirty="0"/>
              <a:t> </a:t>
            </a:r>
            <a:r>
              <a:rPr lang="en-US" altLang="zh-CN" dirty="0"/>
              <a:t>Fig</a:t>
            </a:r>
            <a:r>
              <a:rPr lang="zh-CN" altLang="en-US" dirty="0"/>
              <a:t> </a:t>
            </a:r>
            <a:r>
              <a:rPr lang="en-US" altLang="zh-CN" dirty="0"/>
              <a:t>2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696770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/>
          <a:srcRect l="1619" r="1523" b="37638"/>
          <a:stretch/>
        </p:blipFill>
        <p:spPr>
          <a:xfrm>
            <a:off x="2664340" y="1736679"/>
            <a:ext cx="3996000" cy="1715224"/>
          </a:xfrm>
          <a:prstGeom prst="rect">
            <a:avLst/>
          </a:prstGeom>
        </p:spPr>
      </p:pic>
      <p:cxnSp>
        <p:nvCxnSpPr>
          <p:cNvPr id="5" name="直线连接符 4"/>
          <p:cNvCxnSpPr/>
          <p:nvPr/>
        </p:nvCxnSpPr>
        <p:spPr>
          <a:xfrm>
            <a:off x="2474813" y="2432195"/>
            <a:ext cx="180000" cy="0"/>
          </a:xfrm>
          <a:prstGeom prst="line">
            <a:avLst/>
          </a:prstGeom>
          <a:ln w="9525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直线连接符 5"/>
          <p:cNvCxnSpPr/>
          <p:nvPr/>
        </p:nvCxnSpPr>
        <p:spPr>
          <a:xfrm>
            <a:off x="2484338" y="2585529"/>
            <a:ext cx="180000" cy="0"/>
          </a:xfrm>
          <a:prstGeom prst="line">
            <a:avLst/>
          </a:prstGeom>
          <a:ln w="9525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直线连接符 6"/>
          <p:cNvCxnSpPr/>
          <p:nvPr/>
        </p:nvCxnSpPr>
        <p:spPr>
          <a:xfrm>
            <a:off x="2477988" y="2770613"/>
            <a:ext cx="180000" cy="0"/>
          </a:xfrm>
          <a:prstGeom prst="line">
            <a:avLst/>
          </a:prstGeom>
          <a:ln w="9525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直线连接符 7"/>
          <p:cNvCxnSpPr/>
          <p:nvPr/>
        </p:nvCxnSpPr>
        <p:spPr>
          <a:xfrm>
            <a:off x="2471638" y="3208893"/>
            <a:ext cx="180000" cy="0"/>
          </a:xfrm>
          <a:prstGeom prst="line">
            <a:avLst/>
          </a:prstGeom>
          <a:ln w="9525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2133084" y="2292495"/>
            <a:ext cx="338554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altLang="zh-CN" dirty="0"/>
              <a:t>40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2126734" y="2445829"/>
            <a:ext cx="338554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altLang="zh-CN" dirty="0"/>
              <a:t>30</a:t>
            </a:r>
            <a:endParaRPr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2126734" y="2632113"/>
            <a:ext cx="338554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altLang="zh-CN" dirty="0"/>
              <a:t>25</a:t>
            </a:r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2155891" y="3054518"/>
            <a:ext cx="338554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altLang="zh-CN" dirty="0"/>
              <a:t>15</a:t>
            </a:r>
            <a:endParaRPr lang="zh-CN" altLang="en-US" dirty="0"/>
          </a:p>
        </p:txBody>
      </p:sp>
      <p:cxnSp>
        <p:nvCxnSpPr>
          <p:cNvPr id="13" name="直线连接符 12"/>
          <p:cNvCxnSpPr/>
          <p:nvPr/>
        </p:nvCxnSpPr>
        <p:spPr>
          <a:xfrm>
            <a:off x="2484558" y="2312212"/>
            <a:ext cx="180000" cy="0"/>
          </a:xfrm>
          <a:prstGeom prst="line">
            <a:avLst/>
          </a:prstGeom>
          <a:ln w="9525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2137140" y="2141534"/>
            <a:ext cx="338554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altLang="zh-CN" dirty="0"/>
              <a:t>55</a:t>
            </a:r>
            <a:endParaRPr lang="zh-CN" altLang="en-US" dirty="0"/>
          </a:p>
        </p:txBody>
      </p:sp>
      <p:sp>
        <p:nvSpPr>
          <p:cNvPr id="15" name="文本框 14"/>
          <p:cNvSpPr txBox="1"/>
          <p:nvPr/>
        </p:nvSpPr>
        <p:spPr>
          <a:xfrm>
            <a:off x="2975407" y="1395268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dirty="0">
                <a:latin typeface="Times New Roman"/>
                <a:cs typeface="Times New Roman"/>
              </a:rPr>
              <a:t>Brain</a:t>
            </a:r>
            <a:endParaRPr kumimoji="1" lang="zh-CN" altLang="en-US" sz="1200" dirty="0">
              <a:latin typeface="Times New Roman"/>
              <a:cs typeface="Times New Roman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664340" y="1520401"/>
            <a:ext cx="325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kumimoji="1" sz="1200">
                <a:latin typeface="Times New Roman"/>
                <a:cs typeface="Times New Roman"/>
              </a:defRPr>
            </a:lvl1pPr>
          </a:lstStyle>
          <a:p>
            <a:r>
              <a:rPr lang="en-US" altLang="zh-CN" dirty="0"/>
              <a:t>M</a:t>
            </a:r>
            <a:endParaRPr lang="zh-CN" altLang="en-US" dirty="0"/>
          </a:p>
        </p:txBody>
      </p:sp>
      <p:sp>
        <p:nvSpPr>
          <p:cNvPr id="17" name="文本框 16"/>
          <p:cNvSpPr txBox="1"/>
          <p:nvPr/>
        </p:nvSpPr>
        <p:spPr>
          <a:xfrm>
            <a:off x="3602957" y="1395268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kumimoji="1" sz="1200">
                <a:latin typeface="Times New Roman"/>
                <a:cs typeface="Times New Roman"/>
              </a:defRPr>
            </a:lvl1pPr>
          </a:lstStyle>
          <a:p>
            <a:r>
              <a:rPr lang="en-US" altLang="zh-CN" dirty="0"/>
              <a:t>Heart</a:t>
            </a:r>
            <a:r>
              <a:rPr lang="zh-CN" altLang="en-US" dirty="0"/>
              <a:t> 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4362339" y="1395268"/>
            <a:ext cx="5180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kumimoji="1" sz="1200">
                <a:latin typeface="Times New Roman"/>
                <a:cs typeface="Times New Roman"/>
              </a:defRPr>
            </a:lvl1pPr>
          </a:lstStyle>
          <a:p>
            <a:r>
              <a:rPr lang="en-US" altLang="zh-CN" dirty="0"/>
              <a:t>Liver</a:t>
            </a:r>
            <a:r>
              <a:rPr lang="zh-CN" altLang="en-US" dirty="0"/>
              <a:t> 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5108348" y="1409168"/>
            <a:ext cx="6078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kumimoji="1" sz="1200">
                <a:latin typeface="Times New Roman"/>
                <a:cs typeface="Times New Roman"/>
              </a:defRPr>
            </a:lvl1pPr>
          </a:lstStyle>
          <a:p>
            <a:r>
              <a:rPr lang="en-US" altLang="zh-CN" dirty="0"/>
              <a:t>Spleen</a:t>
            </a:r>
            <a:r>
              <a:rPr lang="zh-CN" altLang="en-US" dirty="0"/>
              <a:t> 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5951437" y="1409262"/>
            <a:ext cx="5094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kumimoji="1" sz="1200">
                <a:latin typeface="Times New Roman"/>
                <a:cs typeface="Times New Roman"/>
              </a:defRPr>
            </a:lvl1pPr>
          </a:lstStyle>
          <a:p>
            <a:r>
              <a:rPr lang="en-US" altLang="zh-CN" dirty="0"/>
              <a:t>Lung</a:t>
            </a:r>
            <a:r>
              <a:rPr lang="zh-CN" altLang="en-US" dirty="0"/>
              <a:t> </a:t>
            </a:r>
          </a:p>
        </p:txBody>
      </p:sp>
      <p:cxnSp>
        <p:nvCxnSpPr>
          <p:cNvPr id="21" name="直线连接符 20"/>
          <p:cNvCxnSpPr/>
          <p:nvPr/>
        </p:nvCxnSpPr>
        <p:spPr>
          <a:xfrm>
            <a:off x="3575347" y="1693363"/>
            <a:ext cx="584738" cy="0"/>
          </a:xfrm>
          <a:prstGeom prst="line">
            <a:avLst/>
          </a:prstGeom>
          <a:ln w="9525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直线连接符 21"/>
          <p:cNvCxnSpPr/>
          <p:nvPr/>
        </p:nvCxnSpPr>
        <p:spPr>
          <a:xfrm>
            <a:off x="4307119" y="1689158"/>
            <a:ext cx="584738" cy="0"/>
          </a:xfrm>
          <a:prstGeom prst="line">
            <a:avLst/>
          </a:prstGeom>
          <a:ln w="9525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直线连接符 22"/>
          <p:cNvCxnSpPr/>
          <p:nvPr/>
        </p:nvCxnSpPr>
        <p:spPr>
          <a:xfrm>
            <a:off x="5108348" y="1680747"/>
            <a:ext cx="584738" cy="0"/>
          </a:xfrm>
          <a:prstGeom prst="line">
            <a:avLst/>
          </a:prstGeom>
          <a:ln w="9525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直线连接符 23"/>
          <p:cNvCxnSpPr/>
          <p:nvPr/>
        </p:nvCxnSpPr>
        <p:spPr>
          <a:xfrm>
            <a:off x="5909577" y="1672336"/>
            <a:ext cx="584738" cy="0"/>
          </a:xfrm>
          <a:prstGeom prst="line">
            <a:avLst/>
          </a:prstGeom>
          <a:ln w="9525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 rot="18900000">
            <a:off x="2831958" y="3533936"/>
            <a:ext cx="6591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kumimoji="1" sz="1200">
                <a:latin typeface="Times New Roman"/>
                <a:cs typeface="Times New Roman"/>
              </a:defRPr>
            </a:lvl1pPr>
          </a:lstStyle>
          <a:p>
            <a:r>
              <a:rPr lang="en-US" altLang="zh-CN" dirty="0"/>
              <a:t>2K</a:t>
            </a:r>
            <a:r>
              <a:rPr lang="zh-CN" altLang="en-US" dirty="0"/>
              <a:t> </a:t>
            </a:r>
            <a:r>
              <a:rPr lang="en-US" altLang="zh-CN" dirty="0"/>
              <a:t>rpm</a:t>
            </a:r>
            <a:endParaRPr lang="zh-CN" altLang="en-US" dirty="0"/>
          </a:p>
        </p:txBody>
      </p:sp>
      <p:sp>
        <p:nvSpPr>
          <p:cNvPr id="26" name="文本框 25"/>
          <p:cNvSpPr txBox="1"/>
          <p:nvPr/>
        </p:nvSpPr>
        <p:spPr>
          <a:xfrm rot="18900000">
            <a:off x="3538279" y="3563180"/>
            <a:ext cx="7360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kumimoji="1" sz="1200">
                <a:latin typeface="Times New Roman"/>
                <a:cs typeface="Times New Roman"/>
              </a:defRPr>
            </a:lvl1pPr>
          </a:lstStyle>
          <a:p>
            <a:r>
              <a:rPr lang="en-US" altLang="zh-CN" dirty="0"/>
              <a:t>20K</a:t>
            </a:r>
            <a:r>
              <a:rPr lang="zh-CN" altLang="en-US" dirty="0"/>
              <a:t> </a:t>
            </a:r>
            <a:r>
              <a:rPr lang="en-US" altLang="zh-CN" dirty="0"/>
              <a:t>rpm</a:t>
            </a:r>
            <a:endParaRPr lang="zh-CN" altLang="en-US" dirty="0"/>
          </a:p>
        </p:txBody>
      </p:sp>
      <p:sp>
        <p:nvSpPr>
          <p:cNvPr id="27" name="文本框 26"/>
          <p:cNvSpPr txBox="1"/>
          <p:nvPr/>
        </p:nvSpPr>
        <p:spPr>
          <a:xfrm rot="18900000">
            <a:off x="3231965" y="3533935"/>
            <a:ext cx="6591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kumimoji="1" sz="1200">
                <a:latin typeface="Times New Roman"/>
                <a:cs typeface="Times New Roman"/>
              </a:defRPr>
            </a:lvl1pPr>
          </a:lstStyle>
          <a:p>
            <a:r>
              <a:rPr lang="en-US" altLang="zh-CN" dirty="0"/>
              <a:t>2K</a:t>
            </a:r>
            <a:r>
              <a:rPr lang="zh-CN" altLang="en-US" dirty="0"/>
              <a:t> </a:t>
            </a:r>
            <a:r>
              <a:rPr lang="en-US" altLang="zh-CN" dirty="0"/>
              <a:t>rpm</a:t>
            </a:r>
            <a:endParaRPr lang="zh-CN" altLang="en-US" dirty="0"/>
          </a:p>
        </p:txBody>
      </p:sp>
      <p:sp>
        <p:nvSpPr>
          <p:cNvPr id="28" name="文本框 27"/>
          <p:cNvSpPr txBox="1"/>
          <p:nvPr/>
        </p:nvSpPr>
        <p:spPr>
          <a:xfrm rot="18900000">
            <a:off x="4338931" y="3533527"/>
            <a:ext cx="7360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kumimoji="1" sz="1200">
                <a:latin typeface="Times New Roman"/>
                <a:cs typeface="Times New Roman"/>
              </a:defRPr>
            </a:lvl1pPr>
          </a:lstStyle>
          <a:p>
            <a:r>
              <a:rPr lang="en-US" altLang="zh-CN" dirty="0"/>
              <a:t>20K</a:t>
            </a:r>
            <a:r>
              <a:rPr lang="zh-CN" altLang="en-US" dirty="0"/>
              <a:t> </a:t>
            </a:r>
            <a:r>
              <a:rPr lang="en-US" altLang="zh-CN" dirty="0"/>
              <a:t>rpm</a:t>
            </a:r>
            <a:endParaRPr lang="zh-CN" altLang="en-US" dirty="0"/>
          </a:p>
        </p:txBody>
      </p:sp>
      <p:sp>
        <p:nvSpPr>
          <p:cNvPr id="29" name="文本框 28"/>
          <p:cNvSpPr txBox="1"/>
          <p:nvPr/>
        </p:nvSpPr>
        <p:spPr>
          <a:xfrm rot="18900000">
            <a:off x="4046422" y="3504282"/>
            <a:ext cx="6591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kumimoji="1" sz="1200">
                <a:latin typeface="Times New Roman"/>
                <a:cs typeface="Times New Roman"/>
              </a:defRPr>
            </a:lvl1pPr>
          </a:lstStyle>
          <a:p>
            <a:r>
              <a:rPr lang="en-US" altLang="zh-CN" dirty="0"/>
              <a:t>2K</a:t>
            </a:r>
            <a:r>
              <a:rPr lang="zh-CN" altLang="en-US" dirty="0"/>
              <a:t> </a:t>
            </a:r>
            <a:r>
              <a:rPr lang="en-US" altLang="zh-CN" dirty="0"/>
              <a:t>rpm</a:t>
            </a:r>
            <a:endParaRPr lang="zh-CN" altLang="en-US" dirty="0"/>
          </a:p>
        </p:txBody>
      </p:sp>
      <p:sp>
        <p:nvSpPr>
          <p:cNvPr id="30" name="文本框 29"/>
          <p:cNvSpPr txBox="1"/>
          <p:nvPr/>
        </p:nvSpPr>
        <p:spPr>
          <a:xfrm rot="18900000">
            <a:off x="5086673" y="3566200"/>
            <a:ext cx="7360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kumimoji="1" sz="1200">
                <a:latin typeface="Times New Roman"/>
                <a:cs typeface="Times New Roman"/>
              </a:defRPr>
            </a:lvl1pPr>
          </a:lstStyle>
          <a:p>
            <a:r>
              <a:rPr lang="en-US" altLang="zh-CN" dirty="0"/>
              <a:t>20K</a:t>
            </a:r>
            <a:r>
              <a:rPr lang="zh-CN" altLang="en-US" dirty="0"/>
              <a:t> </a:t>
            </a:r>
            <a:r>
              <a:rPr lang="en-US" altLang="zh-CN" dirty="0"/>
              <a:t>rpm</a:t>
            </a:r>
            <a:endParaRPr lang="zh-CN" altLang="en-US" dirty="0"/>
          </a:p>
        </p:txBody>
      </p:sp>
      <p:sp>
        <p:nvSpPr>
          <p:cNvPr id="31" name="文本框 30"/>
          <p:cNvSpPr txBox="1"/>
          <p:nvPr/>
        </p:nvSpPr>
        <p:spPr>
          <a:xfrm rot="18900000">
            <a:off x="4794164" y="3536955"/>
            <a:ext cx="6591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kumimoji="1" sz="1200">
                <a:latin typeface="Times New Roman"/>
                <a:cs typeface="Times New Roman"/>
              </a:defRPr>
            </a:lvl1pPr>
          </a:lstStyle>
          <a:p>
            <a:r>
              <a:rPr lang="en-US" altLang="zh-CN" dirty="0"/>
              <a:t>2K</a:t>
            </a:r>
            <a:r>
              <a:rPr lang="zh-CN" altLang="en-US" dirty="0"/>
              <a:t> </a:t>
            </a:r>
            <a:r>
              <a:rPr lang="en-US" altLang="zh-CN" dirty="0"/>
              <a:t>rpm</a:t>
            </a:r>
            <a:endParaRPr lang="zh-CN" altLang="en-US" dirty="0"/>
          </a:p>
        </p:txBody>
      </p:sp>
      <p:sp>
        <p:nvSpPr>
          <p:cNvPr id="32" name="文本框 31"/>
          <p:cNvSpPr txBox="1"/>
          <p:nvPr/>
        </p:nvSpPr>
        <p:spPr>
          <a:xfrm rot="18900000">
            <a:off x="5862025" y="3557455"/>
            <a:ext cx="7360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kumimoji="1" sz="1200">
                <a:latin typeface="Times New Roman"/>
                <a:cs typeface="Times New Roman"/>
              </a:defRPr>
            </a:lvl1pPr>
          </a:lstStyle>
          <a:p>
            <a:r>
              <a:rPr lang="en-US" altLang="zh-CN" dirty="0"/>
              <a:t>20K</a:t>
            </a:r>
            <a:r>
              <a:rPr lang="zh-CN" altLang="en-US" dirty="0"/>
              <a:t> </a:t>
            </a:r>
            <a:r>
              <a:rPr lang="en-US" altLang="zh-CN" dirty="0"/>
              <a:t>rpm</a:t>
            </a:r>
            <a:endParaRPr lang="zh-CN" altLang="en-US" dirty="0"/>
          </a:p>
        </p:txBody>
      </p:sp>
      <p:sp>
        <p:nvSpPr>
          <p:cNvPr id="33" name="文本框 32"/>
          <p:cNvSpPr txBox="1"/>
          <p:nvPr/>
        </p:nvSpPr>
        <p:spPr>
          <a:xfrm rot="18900000">
            <a:off x="5569516" y="3528210"/>
            <a:ext cx="6591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kumimoji="1" sz="1200">
                <a:latin typeface="Times New Roman"/>
                <a:cs typeface="Times New Roman"/>
              </a:defRPr>
            </a:lvl1pPr>
          </a:lstStyle>
          <a:p>
            <a:r>
              <a:rPr lang="en-US" altLang="zh-CN" dirty="0"/>
              <a:t>2K</a:t>
            </a:r>
            <a:r>
              <a:rPr lang="zh-CN" altLang="en-US" dirty="0"/>
              <a:t> </a:t>
            </a:r>
            <a:r>
              <a:rPr lang="en-US" altLang="zh-CN" dirty="0"/>
              <a:t>rpm</a:t>
            </a:r>
            <a:endParaRPr lang="zh-CN" altLang="en-US" dirty="0"/>
          </a:p>
        </p:txBody>
      </p:sp>
      <p:sp>
        <p:nvSpPr>
          <p:cNvPr id="34" name="文本框 33"/>
          <p:cNvSpPr txBox="1"/>
          <p:nvPr/>
        </p:nvSpPr>
        <p:spPr>
          <a:xfrm>
            <a:off x="3965174" y="4781720"/>
            <a:ext cx="14836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kumimoji="1" sz="1200">
                <a:latin typeface="Times New Roman"/>
                <a:cs typeface="Times New Roman"/>
              </a:defRPr>
            </a:lvl1pPr>
          </a:lstStyle>
          <a:p>
            <a:r>
              <a:rPr lang="en-US" altLang="zh-CN" dirty="0"/>
              <a:t>Wei</a:t>
            </a:r>
            <a:r>
              <a:rPr lang="zh-CN" altLang="en-US" dirty="0"/>
              <a:t> </a:t>
            </a:r>
            <a:r>
              <a:rPr lang="en-US" altLang="zh-CN" dirty="0"/>
              <a:t>et</a:t>
            </a:r>
            <a:r>
              <a:rPr lang="zh-CN" altLang="en-US" dirty="0"/>
              <a:t> </a:t>
            </a:r>
            <a:r>
              <a:rPr lang="en-US" altLang="zh-CN" dirty="0"/>
              <a:t>al,</a:t>
            </a:r>
            <a:r>
              <a:rPr lang="zh-CN" altLang="en-US" dirty="0"/>
              <a:t> </a:t>
            </a:r>
            <a:r>
              <a:rPr lang="en-US" altLang="zh-CN" dirty="0" err="1"/>
              <a:t>Supp</a:t>
            </a:r>
            <a:r>
              <a:rPr lang="zh-CN" altLang="en-US" dirty="0"/>
              <a:t> </a:t>
            </a:r>
            <a:r>
              <a:rPr lang="en-US" altLang="zh-CN" dirty="0"/>
              <a:t>Fig</a:t>
            </a:r>
            <a:r>
              <a:rPr lang="zh-CN" altLang="en-US" dirty="0"/>
              <a:t> </a:t>
            </a:r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36" name="TextBox 5"/>
          <p:cNvSpPr txBox="1"/>
          <p:nvPr/>
        </p:nvSpPr>
        <p:spPr>
          <a:xfrm>
            <a:off x="6712104" y="2569494"/>
            <a:ext cx="40588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200" dirty="0" err="1">
                <a:latin typeface="Times New Roman" pitchFamily="18" charset="0"/>
                <a:cs typeface="Times New Roman" pitchFamily="18" charset="0"/>
              </a:rPr>
              <a:t>PrP</a:t>
            </a:r>
            <a:endParaRPr lang="en-US" altLang="zh-CN" sz="1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65822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397</TotalTime>
  <Words>192</Words>
  <Application>Microsoft Office PowerPoint</Application>
  <PresentationFormat>全屏显示(4:3)</PresentationFormat>
  <Paragraphs>134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shiqi76@126.com</dc:creator>
  <cp:lastModifiedBy>THINK</cp:lastModifiedBy>
  <cp:revision>25</cp:revision>
  <dcterms:created xsi:type="dcterms:W3CDTF">2020-02-25T23:37:35Z</dcterms:created>
  <dcterms:modified xsi:type="dcterms:W3CDTF">2020-03-03T02:56:10Z</dcterms:modified>
</cp:coreProperties>
</file>